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handoutMasterIdLst>
    <p:handoutMasterId r:id="rId45"/>
  </p:handoutMasterIdLst>
  <p:sldIdLst>
    <p:sldId id="315" r:id="rId2"/>
    <p:sldId id="307" r:id="rId3"/>
    <p:sldId id="261" r:id="rId4"/>
    <p:sldId id="260" r:id="rId5"/>
    <p:sldId id="259" r:id="rId6"/>
    <p:sldId id="324" r:id="rId7"/>
    <p:sldId id="314" r:id="rId8"/>
    <p:sldId id="334" r:id="rId9"/>
    <p:sldId id="318" r:id="rId10"/>
    <p:sldId id="316" r:id="rId11"/>
    <p:sldId id="326" r:id="rId12"/>
    <p:sldId id="327" r:id="rId13"/>
    <p:sldId id="317" r:id="rId14"/>
    <p:sldId id="264" r:id="rId15"/>
    <p:sldId id="356" r:id="rId16"/>
    <p:sldId id="357" r:id="rId17"/>
    <p:sldId id="358" r:id="rId18"/>
    <p:sldId id="319" r:id="rId19"/>
    <p:sldId id="341" r:id="rId20"/>
    <p:sldId id="359" r:id="rId21"/>
    <p:sldId id="360" r:id="rId22"/>
    <p:sldId id="361" r:id="rId23"/>
    <p:sldId id="320" r:id="rId24"/>
    <p:sldId id="355" r:id="rId25"/>
    <p:sldId id="371" r:id="rId26"/>
    <p:sldId id="372" r:id="rId27"/>
    <p:sldId id="373" r:id="rId28"/>
    <p:sldId id="321" r:id="rId29"/>
    <p:sldId id="350" r:id="rId30"/>
    <p:sldId id="368" r:id="rId31"/>
    <p:sldId id="369" r:id="rId32"/>
    <p:sldId id="370" r:id="rId33"/>
    <p:sldId id="322" r:id="rId34"/>
    <p:sldId id="331" r:id="rId35"/>
    <p:sldId id="365" r:id="rId36"/>
    <p:sldId id="366" r:id="rId37"/>
    <p:sldId id="367" r:id="rId38"/>
    <p:sldId id="323" r:id="rId39"/>
    <p:sldId id="329" r:id="rId40"/>
    <p:sldId id="362" r:id="rId41"/>
    <p:sldId id="363" r:id="rId42"/>
    <p:sldId id="364"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frameSlides="1"/>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784" autoAdjust="0"/>
    <p:restoredTop sz="94660"/>
  </p:normalViewPr>
  <p:slideViewPr>
    <p:cSldViewPr snapToGrid="0">
      <p:cViewPr varScale="1">
        <p:scale>
          <a:sx n="127" d="100"/>
          <a:sy n="127" d="100"/>
        </p:scale>
        <p:origin x="200" y="20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3" d="100"/>
          <a:sy n="83" d="100"/>
        </p:scale>
        <p:origin x="2010"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17CF23B-D31F-4451-95D6-FDA410C2587A}" type="datetimeFigureOut">
              <a:rPr lang="en-US" smtClean="0"/>
              <a:t>4/7/25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DB78978-4DA2-4280-99BA-3BBD103FD8CF}" type="slidenum">
              <a:rPr lang="en-US" smtClean="0"/>
              <a:t>‹#›</a:t>
            </a:fld>
            <a:endParaRPr lang="en-US"/>
          </a:p>
        </p:txBody>
      </p:sp>
    </p:spTree>
    <p:extLst>
      <p:ext uri="{BB962C8B-B14F-4D97-AF65-F5344CB8AC3E}">
        <p14:creationId xmlns:p14="http://schemas.microsoft.com/office/powerpoint/2010/main" val="42936776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83F543-942B-43AD-84A5-3E5204876C1C}" type="datetimeFigureOut">
              <a:rPr lang="en-US" smtClean="0"/>
              <a:t>4/7/25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3C4CF0-6B42-432D-88F3-6A1FD1217C27}" type="slidenum">
              <a:rPr lang="en-US" smtClean="0"/>
              <a:t>‹#›</a:t>
            </a:fld>
            <a:endParaRPr lang="en-US"/>
          </a:p>
        </p:txBody>
      </p:sp>
    </p:spTree>
    <p:extLst>
      <p:ext uri="{BB962C8B-B14F-4D97-AF65-F5344CB8AC3E}">
        <p14:creationId xmlns:p14="http://schemas.microsoft.com/office/powerpoint/2010/main" val="905861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3C4CF0-6B42-432D-88F3-6A1FD1217C27}" type="slidenum">
              <a:rPr lang="en-US" smtClean="0"/>
              <a:t>4</a:t>
            </a:fld>
            <a:endParaRPr lang="en-US"/>
          </a:p>
        </p:txBody>
      </p:sp>
    </p:spTree>
    <p:extLst>
      <p:ext uri="{BB962C8B-B14F-4D97-AF65-F5344CB8AC3E}">
        <p14:creationId xmlns:p14="http://schemas.microsoft.com/office/powerpoint/2010/main" val="42539907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9252504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0" y="6309360"/>
            <a:ext cx="12192000" cy="548640"/>
          </a:xfrm>
          <a:prstGeom prst="rect">
            <a:avLst/>
          </a:prstGeom>
          <a:solidFill>
            <a:schemeClr val="bg1">
              <a:lumMod val="75000"/>
            </a:schemeClr>
          </a:solidFill>
        </p:spPr>
        <p:txBody>
          <a:bodyPr wrap="square" rtlCol="0">
            <a:spAutoFit/>
          </a:bodyPr>
          <a:lstStyle/>
          <a:p>
            <a:pPr algn="ctr"/>
            <a:endParaRPr lang="en-US" dirty="0"/>
          </a:p>
        </p:txBody>
      </p:sp>
    </p:spTree>
    <p:extLst>
      <p:ext uri="{BB962C8B-B14F-4D97-AF65-F5344CB8AC3E}">
        <p14:creationId xmlns:p14="http://schemas.microsoft.com/office/powerpoint/2010/main" val="167594696"/>
      </p:ext>
    </p:extLst>
  </p:cSld>
  <p:clrMap bg1="lt1" tx1="dk1" bg2="lt2" tx2="dk2" accent1="accent1" accent2="accent2" accent3="accent3" accent4="accent4" accent5="accent5" accent6="accent6" hlink="hlink" folHlink="folHlink"/>
  <p:sldLayoutIdLst>
    <p:sldLayoutId id="2147483655" r:id="rId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arivas@tasanet.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3700" y="1177109"/>
            <a:ext cx="11404600" cy="4862870"/>
          </a:xfrm>
          <a:prstGeom prst="rect">
            <a:avLst/>
          </a:prstGeom>
        </p:spPr>
        <p:txBody>
          <a:bodyPr wrap="square">
            <a:spAutoFit/>
          </a:bodyPr>
          <a:lstStyle/>
          <a:p>
            <a:pPr>
              <a:spcAft>
                <a:spcPts val="1200"/>
              </a:spcAft>
            </a:pPr>
            <a:r>
              <a:rPr lang="en-US" sz="1200" dirty="0">
                <a:latin typeface="Avenir Next" panose="020B0503020202020204" pitchFamily="34" charset="0"/>
                <a:ea typeface="Calibri" panose="020F0502020204030204" pitchFamily="34" charset="0"/>
                <a:cs typeface="Myriad Pro Light"/>
              </a:rPr>
              <a:t>This submission will be used by Area of Distinction Juries and the Caudill Class Jury. The slides may also be paired with jury comments in the Convention display for Stars of Distinction awards and/or at Convention breakout sessions.</a:t>
            </a:r>
          </a:p>
          <a:p>
            <a:pPr marL="342900" marR="0" lvl="0" indent="-342900">
              <a:spcBef>
                <a:spcPts val="0"/>
              </a:spcBef>
              <a:spcAft>
                <a:spcPts val="600"/>
              </a:spcAft>
              <a:buFont typeface="Symbol" panose="05050102010706020507" pitchFamily="18" charset="2"/>
              <a:buChar char=""/>
            </a:pPr>
            <a:r>
              <a:rPr lang="en-US" sz="1200" dirty="0">
                <a:latin typeface="Avenir Next" panose="020B0503020202020204" pitchFamily="34" charset="0"/>
                <a:ea typeface="Calibri" panose="020F0502020204030204" pitchFamily="34" charset="0"/>
                <a:cs typeface="Myriad Pro Light"/>
              </a:rPr>
              <a:t>Use this PowerPoint Template. Slide footers indicate content and project information and </a:t>
            </a:r>
            <a:r>
              <a:rPr lang="en-US" sz="1200" b="1" i="1" dirty="0">
                <a:latin typeface="Avenir Next" panose="020B0503020202020204" pitchFamily="34" charset="0"/>
                <a:ea typeface="Calibri" panose="020F0502020204030204" pitchFamily="34" charset="0"/>
                <a:cs typeface="Myriad Pro Light"/>
              </a:rPr>
              <a:t>must be used.  </a:t>
            </a:r>
            <a:r>
              <a:rPr lang="en-US" sz="1200" b="1" i="1" dirty="0">
                <a:solidFill>
                  <a:srgbClr val="FF0000"/>
                </a:solidFill>
                <a:latin typeface="Avenir Next" panose="020B0503020202020204" pitchFamily="34" charset="0"/>
                <a:ea typeface="Calibri" panose="020F0502020204030204" pitchFamily="34" charset="0"/>
                <a:cs typeface="Myriad Pro Light"/>
              </a:rPr>
              <a:t>They can be altered to fit your presentation.</a:t>
            </a:r>
          </a:p>
          <a:p>
            <a:pPr marL="342900" marR="0" lvl="0" indent="-342900">
              <a:spcBef>
                <a:spcPts val="0"/>
              </a:spcBef>
              <a:spcAft>
                <a:spcPts val="600"/>
              </a:spcAft>
              <a:buFont typeface="Symbol" panose="05050102010706020507" pitchFamily="18" charset="2"/>
              <a:buChar char=""/>
            </a:pPr>
            <a:r>
              <a:rPr lang="en-US" sz="1200" dirty="0">
                <a:latin typeface="Avenir Next" panose="020B0503020202020204" pitchFamily="34" charset="0"/>
                <a:ea typeface="Calibri" panose="020F0502020204030204" pitchFamily="34" charset="0"/>
                <a:cs typeface="Myriad Pro Light"/>
              </a:rPr>
              <a:t>Up to four slides may be used for each Area of Distinction. If all four slides are not used for an Area of Distinction, they may not be used for additional information on another area and must be left blank. Slide images may be repeated in multiple areas of distinction with different descriptions and emphases. </a:t>
            </a:r>
          </a:p>
          <a:p>
            <a:pPr marL="342900" marR="0" lvl="0" indent="-342900">
              <a:spcBef>
                <a:spcPts val="0"/>
              </a:spcBef>
              <a:spcAft>
                <a:spcPts val="600"/>
              </a:spcAft>
              <a:buFont typeface="Symbol" panose="05050102010706020507" pitchFamily="18" charset="2"/>
              <a:buChar char=""/>
            </a:pPr>
            <a:r>
              <a:rPr lang="en-US" sz="1200" b="1" dirty="0">
                <a:latin typeface="Avenir Next" panose="020B0503020202020204" pitchFamily="34" charset="0"/>
                <a:ea typeface="Calibri" panose="020F0502020204030204" pitchFamily="34" charset="0"/>
                <a:cs typeface="Myriad Pro Light"/>
              </a:rPr>
              <a:t>Do not delete</a:t>
            </a:r>
            <a:r>
              <a:rPr lang="en-US" sz="1200" dirty="0">
                <a:latin typeface="Avenir Next" panose="020B0503020202020204" pitchFamily="34" charset="0"/>
                <a:ea typeface="Calibri" panose="020F0502020204030204" pitchFamily="34" charset="0"/>
                <a:cs typeface="Myriad Pro Light"/>
              </a:rPr>
              <a:t> empty slides or slide placeholders that are not applicable. Skip these slides. They will not count against your project as the jury will only see complete slides that pertain to the area they are judging.  </a:t>
            </a:r>
          </a:p>
          <a:p>
            <a:pPr marL="342900" marR="0" lvl="0" indent="-342900">
              <a:spcBef>
                <a:spcPts val="0"/>
              </a:spcBef>
              <a:spcAft>
                <a:spcPts val="600"/>
              </a:spcAft>
              <a:buFont typeface="Symbol" panose="05050102010706020507" pitchFamily="18" charset="2"/>
              <a:buChar char=""/>
            </a:pPr>
            <a:r>
              <a:rPr lang="en-US" sz="1200" dirty="0">
                <a:latin typeface="Avenir Next" panose="020B0503020202020204" pitchFamily="34" charset="0"/>
                <a:ea typeface="Calibri" panose="020F0502020204030204" pitchFamily="34" charset="0"/>
                <a:cs typeface="Myriad Pro Light"/>
              </a:rPr>
              <a:t>Submit to TASA/TASB in </a:t>
            </a:r>
            <a:r>
              <a:rPr lang="en-US" sz="1200" b="1" dirty="0">
                <a:solidFill>
                  <a:srgbClr val="FF0000"/>
                </a:solidFill>
                <a:latin typeface="Avenir Next" panose="020B0503020202020204" pitchFamily="34" charset="0"/>
                <a:ea typeface="Calibri" panose="020F0502020204030204" pitchFamily="34" charset="0"/>
                <a:cs typeface="Myriad Pro Light"/>
              </a:rPr>
              <a:t>PowerPoint &amp; PDF format</a:t>
            </a:r>
            <a:r>
              <a:rPr lang="en-US" sz="1200" dirty="0">
                <a:latin typeface="Avenir Next" panose="020B0503020202020204" pitchFamily="34" charset="0"/>
                <a:ea typeface="Calibri" panose="020F0502020204030204" pitchFamily="34" charset="0"/>
                <a:cs typeface="Myriad Pro Light"/>
              </a:rPr>
              <a:t>. </a:t>
            </a:r>
          </a:p>
          <a:p>
            <a:pPr marL="342900" marR="0" lvl="0" indent="-342900">
              <a:spcBef>
                <a:spcPts val="0"/>
              </a:spcBef>
              <a:spcAft>
                <a:spcPts val="600"/>
              </a:spcAft>
              <a:buFont typeface="Symbol" panose="05050102010706020507" pitchFamily="18" charset="2"/>
              <a:buChar char=""/>
            </a:pPr>
            <a:r>
              <a:rPr lang="en-US" sz="1200" b="1" dirty="0">
                <a:latin typeface="Avenir Next" panose="020B0503020202020204" pitchFamily="34" charset="0"/>
                <a:ea typeface="Calibri" panose="020F0502020204030204" pitchFamily="34" charset="0"/>
                <a:cs typeface="Myriad Pro Light"/>
              </a:rPr>
              <a:t>Do not use transitions, embedded video, or animations as they will not work in a PDF.</a:t>
            </a:r>
            <a:endParaRPr lang="en-US" sz="1200" dirty="0">
              <a:latin typeface="Avenir Next" panose="020B0503020202020204" pitchFamily="34" charset="0"/>
              <a:ea typeface="Calibri" panose="020F0502020204030204" pitchFamily="34" charset="0"/>
              <a:cs typeface="Myriad Pro Light"/>
            </a:endParaRPr>
          </a:p>
          <a:p>
            <a:pPr marL="342900" marR="0" lvl="0" indent="-342900">
              <a:spcBef>
                <a:spcPts val="0"/>
              </a:spcBef>
              <a:spcAft>
                <a:spcPts val="600"/>
              </a:spcAft>
              <a:buFont typeface="Symbol" panose="05050102010706020507" pitchFamily="18" charset="2"/>
              <a:buChar char=""/>
            </a:pPr>
            <a:r>
              <a:rPr lang="en-US" sz="1200" dirty="0">
                <a:latin typeface="Avenir Next" panose="020B0503020202020204" pitchFamily="34" charset="0"/>
                <a:ea typeface="Calibri" panose="020F0502020204030204" pitchFamily="34" charset="0"/>
                <a:cs typeface="Myriad Pro Light"/>
              </a:rPr>
              <a:t>The Signature Photo used on Slide 3 must be submitted in addition to the PowerPoint separately in .jpg/.</a:t>
            </a:r>
            <a:r>
              <a:rPr lang="en-US" sz="1200" dirty="0" err="1">
                <a:latin typeface="Avenir Next" panose="020B0503020202020204" pitchFamily="34" charset="0"/>
                <a:ea typeface="Calibri" panose="020F0502020204030204" pitchFamily="34" charset="0"/>
                <a:cs typeface="Myriad Pro Light"/>
              </a:rPr>
              <a:t>png</a:t>
            </a:r>
            <a:r>
              <a:rPr lang="en-US" sz="1200" dirty="0">
                <a:latin typeface="Avenir Next" panose="020B0503020202020204" pitchFamily="34" charset="0"/>
                <a:ea typeface="Calibri" panose="020F0502020204030204" pitchFamily="34" charset="0"/>
                <a:cs typeface="Myriad Pro Light"/>
              </a:rPr>
              <a:t> format image at (2880 x 1620 pixels) for use in the Convention display and Convention materials.  This signature photo </a:t>
            </a:r>
            <a:r>
              <a:rPr lang="en-US" sz="1200" b="1" dirty="0">
                <a:latin typeface="Avenir Next" panose="020B0503020202020204" pitchFamily="34" charset="0"/>
                <a:ea typeface="Calibri" panose="020F0502020204030204" pitchFamily="34" charset="0"/>
                <a:cs typeface="Myriad Pro Light"/>
              </a:rPr>
              <a:t>can</a:t>
            </a:r>
            <a:r>
              <a:rPr lang="en-US" sz="1200" dirty="0">
                <a:latin typeface="Avenir Next" panose="020B0503020202020204" pitchFamily="34" charset="0"/>
                <a:ea typeface="Calibri" panose="020F0502020204030204" pitchFamily="34" charset="0"/>
                <a:cs typeface="Myriad Pro Light"/>
              </a:rPr>
              <a:t> display the name of your project.</a:t>
            </a:r>
          </a:p>
          <a:p>
            <a:pPr marL="342900" marR="0" lvl="0" indent="-342900">
              <a:spcBef>
                <a:spcPts val="0"/>
              </a:spcBef>
              <a:spcAft>
                <a:spcPts val="600"/>
              </a:spcAft>
              <a:buFont typeface="Symbol" panose="05050102010706020507" pitchFamily="18" charset="2"/>
              <a:buChar char=""/>
            </a:pPr>
            <a:r>
              <a:rPr lang="en-US" sz="1200" dirty="0">
                <a:latin typeface="Avenir Next" panose="020B0503020202020204" pitchFamily="34" charset="0"/>
                <a:ea typeface="Calibri" panose="020F0502020204030204" pitchFamily="34" charset="0"/>
                <a:cs typeface="Myriad Pro Light"/>
              </a:rPr>
              <a:t>Other PowerPoint requirements:</a:t>
            </a:r>
          </a:p>
          <a:p>
            <a:pPr marL="800100" lvl="1" indent="-342900">
              <a:spcAft>
                <a:spcPts val="600"/>
              </a:spcAft>
              <a:buFont typeface="Courier New" panose="02070309020205020404" pitchFamily="49" charset="0"/>
              <a:buChar char="o"/>
            </a:pPr>
            <a:r>
              <a:rPr lang="en-US" sz="1200" dirty="0">
                <a:latin typeface="Avenir Next" panose="020B0503020202020204" pitchFamily="34" charset="0"/>
                <a:ea typeface="Calibri" panose="020F0502020204030204" pitchFamily="34" charset="0"/>
                <a:cs typeface="Myriad Pro Light"/>
              </a:rPr>
              <a:t>No reference to the architectural firm should be included on any of the slides. </a:t>
            </a:r>
          </a:p>
          <a:p>
            <a:pPr marL="800100" lvl="1" indent="-342900">
              <a:spcAft>
                <a:spcPts val="600"/>
              </a:spcAft>
              <a:buFont typeface="Courier New" panose="02070309020205020404" pitchFamily="49" charset="0"/>
              <a:buChar char="o"/>
            </a:pPr>
            <a:r>
              <a:rPr lang="en-US" sz="1200" b="0" i="0" u="none" strike="noStrike" dirty="0">
                <a:solidFill>
                  <a:srgbClr val="000000"/>
                </a:solidFill>
                <a:effectLst/>
                <a:latin typeface="Avenir Next" panose="020B0503020202020204" pitchFamily="34" charset="0"/>
              </a:rPr>
              <a:t>You may reference your school, district, or other school-specific identifiers, but keep them brief and relevant to the content</a:t>
            </a:r>
            <a:r>
              <a:rPr lang="en-US" sz="1200" dirty="0">
                <a:latin typeface="Avenir Next" panose="020B0503020202020204" pitchFamily="34" charset="0"/>
                <a:ea typeface="Calibri" panose="020F0502020204030204" pitchFamily="34" charset="0"/>
                <a:cs typeface="Myriad Pro Light"/>
              </a:rPr>
              <a:t>. </a:t>
            </a:r>
          </a:p>
          <a:p>
            <a:pPr marL="800100" lvl="1" indent="-342900">
              <a:spcAft>
                <a:spcPts val="600"/>
              </a:spcAft>
              <a:buFont typeface="Courier New" panose="02070309020205020404" pitchFamily="49" charset="0"/>
              <a:buChar char="o"/>
            </a:pPr>
            <a:r>
              <a:rPr lang="en-US" sz="1200" dirty="0">
                <a:latin typeface="Avenir Next" panose="020B0503020202020204" pitchFamily="34" charset="0"/>
                <a:ea typeface="Calibri" panose="020F0502020204030204" pitchFamily="34" charset="0"/>
                <a:cs typeface="Myriad Pro Light"/>
              </a:rPr>
              <a:t>Remember to credit your photographer. </a:t>
            </a:r>
          </a:p>
          <a:p>
            <a:pPr marL="342900" marR="0" lvl="0" indent="-342900">
              <a:spcBef>
                <a:spcPts val="0"/>
              </a:spcBef>
              <a:spcAft>
                <a:spcPts val="1200"/>
              </a:spcAft>
              <a:buFont typeface="Symbol" panose="05050102010706020507" pitchFamily="18" charset="2"/>
              <a:buChar char=""/>
            </a:pPr>
            <a:r>
              <a:rPr lang="en-US" sz="1200" dirty="0">
                <a:latin typeface="Avenir Next" panose="020B0503020202020204" pitchFamily="34" charset="0"/>
                <a:ea typeface="Calibri" panose="020F0502020204030204" pitchFamily="34" charset="0"/>
                <a:cs typeface="Myriad Pro Light"/>
              </a:rPr>
              <a:t>Bulleted, simple, and large (prefer font size above 20 points) text is recommended. You can describe this project and each Area of Distinction in greater detail on the Project Entry Form. The PowerPoint submission should be used to support your Project Entry Form and make key points visually. </a:t>
            </a:r>
          </a:p>
          <a:p>
            <a:pPr algn="ctr">
              <a:spcAft>
                <a:spcPts val="1200"/>
              </a:spcAft>
            </a:pPr>
            <a:br>
              <a:rPr lang="en-US" sz="1200" dirty="0">
                <a:latin typeface="Avenir Next" panose="020B0503020202020204" pitchFamily="34" charset="0"/>
                <a:cs typeface="Myriad Pro Light"/>
              </a:rPr>
            </a:br>
            <a:r>
              <a:rPr lang="en-US" sz="1200" dirty="0">
                <a:latin typeface="Avenir Next" panose="020B0503020202020204" pitchFamily="34" charset="0"/>
                <a:cs typeface="Myriad Pro Light"/>
              </a:rPr>
              <a:t>Questions? Contact Albert Rivas  |  Email: </a:t>
            </a:r>
            <a:r>
              <a:rPr lang="en-US" sz="1200" u="sng" dirty="0">
                <a:latin typeface="Avenir Next" panose="020B0503020202020204" pitchFamily="34" charset="0"/>
                <a:cs typeface="Myriad Pro Light"/>
                <a:hlinkClick r:id="rId2"/>
              </a:rPr>
              <a:t>arivas@tasanet.org</a:t>
            </a:r>
            <a:r>
              <a:rPr lang="en-US" sz="1200" dirty="0">
                <a:latin typeface="Avenir Next" panose="020B0503020202020204" pitchFamily="34" charset="0"/>
                <a:cs typeface="Myriad Pro Light"/>
              </a:rPr>
              <a:t>  |  Phone: 512.852.2121</a:t>
            </a:r>
          </a:p>
        </p:txBody>
      </p:sp>
      <p:sp>
        <p:nvSpPr>
          <p:cNvPr id="5" name="Rectangle 2"/>
          <p:cNvSpPr>
            <a:spLocks noChangeArrowheads="1"/>
          </p:cNvSpPr>
          <p:nvPr/>
        </p:nvSpPr>
        <p:spPr bwMode="auto">
          <a:xfrm>
            <a:off x="0" y="21762"/>
            <a:ext cx="12192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3"/>
          <p:cNvSpPr>
            <a:spLocks noChangeArrowheads="1"/>
          </p:cNvSpPr>
          <p:nvPr/>
        </p:nvSpPr>
        <p:spPr bwMode="auto">
          <a:xfrm>
            <a:off x="4791387" y="412358"/>
            <a:ext cx="6734071"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i="0" u="none" strike="noStrike" cap="none" normalizeH="0" baseline="0" dirty="0">
                <a:ln>
                  <a:noFill/>
                </a:ln>
                <a:solidFill>
                  <a:schemeClr val="tx1"/>
                </a:solidFill>
                <a:effectLst/>
                <a:latin typeface="Avenir Next" panose="020B0503020202020204" pitchFamily="34" charset="0"/>
                <a:ea typeface="Calibri" panose="020F0502020204030204" pitchFamily="34" charset="0"/>
                <a:cs typeface="Myriad Pro Light"/>
              </a:rPr>
              <a:t>Submission Requirements &amp; Instructions</a:t>
            </a:r>
            <a:endParaRPr kumimoji="0" lang="en-US" altLang="en-US" sz="2800" i="0" u="none" strike="noStrike" cap="none" normalizeH="0" baseline="0" dirty="0">
              <a:ln>
                <a:noFill/>
              </a:ln>
              <a:solidFill>
                <a:schemeClr val="tx1"/>
              </a:solidFill>
              <a:effectLst/>
              <a:latin typeface="Avenir Next" panose="020B0503020202020204" pitchFamily="34" charset="0"/>
              <a:cs typeface="Myriad Pro Light"/>
            </a:endParaRPr>
          </a:p>
        </p:txBody>
      </p:sp>
      <p:pic>
        <p:nvPicPr>
          <p:cNvPr id="7" name="Picture 6" descr="A black background with a blue line&#10;&#10;AI-generated content may be incorrect.">
            <a:extLst>
              <a:ext uri="{FF2B5EF4-FFF2-40B4-BE49-F238E27FC236}">
                <a16:creationId xmlns:a16="http://schemas.microsoft.com/office/drawing/2014/main" id="{8EC1DDBF-844D-76F3-45AF-6CE203B8B4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3700" y="86116"/>
            <a:ext cx="3899575" cy="1027346"/>
          </a:xfrm>
          <a:prstGeom prst="rect">
            <a:avLst/>
          </a:prstGeom>
        </p:spPr>
      </p:pic>
    </p:spTree>
    <p:extLst>
      <p:ext uri="{BB962C8B-B14F-4D97-AF65-F5344CB8AC3E}">
        <p14:creationId xmlns:p14="http://schemas.microsoft.com/office/powerpoint/2010/main" val="2565412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338943" y="1371600"/>
            <a:ext cx="9307286" cy="3477875"/>
          </a:xfrm>
          <a:prstGeom prst="rect">
            <a:avLst/>
          </a:prstGeom>
          <a:noFill/>
        </p:spPr>
        <p:txBody>
          <a:bodyPr wrap="square" rtlCol="0">
            <a:spAutoFit/>
          </a:bodyPr>
          <a:lstStyle/>
          <a:p>
            <a:r>
              <a:rPr lang="en-US" sz="4400" dirty="0">
                <a:latin typeface="Avenir Next" panose="020B0503020202020204" pitchFamily="34" charset="0"/>
                <a:cs typeface="Myriad Pro Light"/>
              </a:rPr>
              <a:t>THIS SLIDE IS REQUIRED- PLEASE ADD </a:t>
            </a:r>
            <a:r>
              <a:rPr lang="en-US" sz="4400" dirty="0">
                <a:solidFill>
                  <a:srgbClr val="FF0000"/>
                </a:solidFill>
                <a:latin typeface="Avenir Next" panose="020B0503020202020204" pitchFamily="34" charset="0"/>
                <a:cs typeface="Myriad Pro Light"/>
              </a:rPr>
              <a:t>STORY TELLING</a:t>
            </a:r>
            <a:r>
              <a:rPr lang="en-US" sz="4400" dirty="0">
                <a:latin typeface="Avenir Next" panose="020B0503020202020204" pitchFamily="34" charset="0"/>
                <a:cs typeface="Myriad Pro Light"/>
              </a:rPr>
              <a:t>.</a:t>
            </a:r>
          </a:p>
          <a:p>
            <a:endParaRPr lang="en-US" sz="4400" dirty="0">
              <a:latin typeface="Avenir Next" panose="020B0503020202020204" pitchFamily="34" charset="0"/>
              <a:cs typeface="Myriad Pro Light"/>
            </a:endParaRPr>
          </a:p>
          <a:p>
            <a:r>
              <a:rPr lang="en-US" sz="4400" dirty="0">
                <a:latin typeface="Avenir Next" panose="020B0503020202020204" pitchFamily="34" charset="0"/>
                <a:cs typeface="Myriad Pro Light"/>
              </a:rPr>
              <a:t>DELETE THIS TEXT BOX TO ADD CONTENT TO THIS SLIDE.</a:t>
            </a:r>
          </a:p>
        </p:txBody>
      </p:sp>
      <p:sp>
        <p:nvSpPr>
          <p:cNvPr id="2" name="TextBox 1">
            <a:extLst>
              <a:ext uri="{FF2B5EF4-FFF2-40B4-BE49-F238E27FC236}">
                <a16:creationId xmlns:a16="http://schemas.microsoft.com/office/drawing/2014/main" id="{8C89E169-67DC-2490-9609-53DB0AB2FD5F}"/>
              </a:ext>
            </a:extLst>
          </p:cNvPr>
          <p:cNvSpPr txBox="1"/>
          <p:nvPr/>
        </p:nvSpPr>
        <p:spPr>
          <a:xfrm>
            <a:off x="5002495" y="6334780"/>
            <a:ext cx="2187009" cy="523220"/>
          </a:xfrm>
          <a:prstGeom prst="rect">
            <a:avLst/>
          </a:prstGeom>
          <a:noFill/>
        </p:spPr>
        <p:txBody>
          <a:bodyPr wrap="none" rtlCol="0">
            <a:spAutoFit/>
          </a:bodyPr>
          <a:lstStyle/>
          <a:p>
            <a:r>
              <a:rPr lang="en-US" sz="2800" dirty="0">
                <a:latin typeface="Avenir Next" panose="020B0503020202020204" pitchFamily="34" charset="0"/>
                <a:cs typeface="Myriad Pro Light"/>
              </a:rPr>
              <a:t>Story Telling</a:t>
            </a:r>
          </a:p>
        </p:txBody>
      </p:sp>
    </p:spTree>
    <p:extLst>
      <p:ext uri="{BB962C8B-B14F-4D97-AF65-F5344CB8AC3E}">
        <p14:creationId xmlns:p14="http://schemas.microsoft.com/office/powerpoint/2010/main" val="17068670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338943" y="1371600"/>
            <a:ext cx="9307286" cy="3477875"/>
          </a:xfrm>
          <a:prstGeom prst="rect">
            <a:avLst/>
          </a:prstGeom>
          <a:noFill/>
        </p:spPr>
        <p:txBody>
          <a:bodyPr wrap="square" rtlCol="0">
            <a:spAutoFit/>
          </a:bodyPr>
          <a:lstStyle/>
          <a:p>
            <a:r>
              <a:rPr lang="en-US" sz="4400" dirty="0">
                <a:latin typeface="Avenir Next" panose="020B0503020202020204" pitchFamily="34" charset="0"/>
                <a:cs typeface="Myriad Pro Light"/>
              </a:rPr>
              <a:t>THIS SLIDE IS REQUIRED- PLEASE ADD </a:t>
            </a:r>
            <a:r>
              <a:rPr lang="en-US" sz="4400" dirty="0">
                <a:solidFill>
                  <a:srgbClr val="FF0000"/>
                </a:solidFill>
                <a:latin typeface="Avenir Next" panose="020B0503020202020204" pitchFamily="34" charset="0"/>
                <a:cs typeface="Myriad Pro Light"/>
              </a:rPr>
              <a:t>STORY TELLING</a:t>
            </a:r>
            <a:r>
              <a:rPr lang="en-US" sz="4400" dirty="0">
                <a:latin typeface="Avenir Next" panose="020B0503020202020204" pitchFamily="34" charset="0"/>
                <a:cs typeface="Myriad Pro Light"/>
              </a:rPr>
              <a:t>.</a:t>
            </a:r>
          </a:p>
          <a:p>
            <a:endParaRPr lang="en-US" sz="4400" dirty="0">
              <a:latin typeface="Avenir Next" panose="020B0503020202020204" pitchFamily="34" charset="0"/>
              <a:cs typeface="Myriad Pro Light"/>
            </a:endParaRPr>
          </a:p>
          <a:p>
            <a:r>
              <a:rPr lang="en-US" sz="4400" dirty="0">
                <a:latin typeface="Avenir Next" panose="020B0503020202020204" pitchFamily="34" charset="0"/>
                <a:cs typeface="Myriad Pro Light"/>
              </a:rPr>
              <a:t>DELETE THIS TEXT BOX TO ADD CONTENT TO THIS SLIDE.</a:t>
            </a:r>
          </a:p>
        </p:txBody>
      </p:sp>
      <p:sp>
        <p:nvSpPr>
          <p:cNvPr id="2" name="TextBox 1">
            <a:extLst>
              <a:ext uri="{FF2B5EF4-FFF2-40B4-BE49-F238E27FC236}">
                <a16:creationId xmlns:a16="http://schemas.microsoft.com/office/drawing/2014/main" id="{8A83FB7E-92EC-B7A8-2B33-3315B2DA2624}"/>
              </a:ext>
            </a:extLst>
          </p:cNvPr>
          <p:cNvSpPr txBox="1"/>
          <p:nvPr/>
        </p:nvSpPr>
        <p:spPr>
          <a:xfrm>
            <a:off x="5002495" y="6334780"/>
            <a:ext cx="2187009" cy="523220"/>
          </a:xfrm>
          <a:prstGeom prst="rect">
            <a:avLst/>
          </a:prstGeom>
          <a:noFill/>
        </p:spPr>
        <p:txBody>
          <a:bodyPr wrap="none" rtlCol="0">
            <a:spAutoFit/>
          </a:bodyPr>
          <a:lstStyle/>
          <a:p>
            <a:r>
              <a:rPr lang="en-US" sz="2800" dirty="0">
                <a:latin typeface="Avenir Next" panose="020B0503020202020204" pitchFamily="34" charset="0"/>
                <a:cs typeface="Myriad Pro Light"/>
              </a:rPr>
              <a:t>Story Telling</a:t>
            </a:r>
          </a:p>
        </p:txBody>
      </p:sp>
    </p:spTree>
    <p:extLst>
      <p:ext uri="{BB962C8B-B14F-4D97-AF65-F5344CB8AC3E}">
        <p14:creationId xmlns:p14="http://schemas.microsoft.com/office/powerpoint/2010/main" val="25341642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338943" y="1371600"/>
            <a:ext cx="9307286" cy="3477875"/>
          </a:xfrm>
          <a:prstGeom prst="rect">
            <a:avLst/>
          </a:prstGeom>
          <a:noFill/>
        </p:spPr>
        <p:txBody>
          <a:bodyPr wrap="square" rtlCol="0">
            <a:spAutoFit/>
          </a:bodyPr>
          <a:lstStyle/>
          <a:p>
            <a:r>
              <a:rPr lang="en-US" sz="4400" dirty="0">
                <a:latin typeface="Avenir Next" panose="020B0503020202020204" pitchFamily="34" charset="0"/>
                <a:cs typeface="Myriad Pro Light"/>
              </a:rPr>
              <a:t>THIS SLIDE IS REQUIRED- PLEASE ADD </a:t>
            </a:r>
            <a:r>
              <a:rPr lang="en-US" sz="4400" dirty="0">
                <a:solidFill>
                  <a:srgbClr val="FF0000"/>
                </a:solidFill>
                <a:latin typeface="Avenir Next" panose="020B0503020202020204" pitchFamily="34" charset="0"/>
                <a:cs typeface="Myriad Pro Light"/>
              </a:rPr>
              <a:t>STORY TELLING</a:t>
            </a:r>
            <a:r>
              <a:rPr lang="en-US" sz="4400" dirty="0">
                <a:latin typeface="Avenir Next" panose="020B0503020202020204" pitchFamily="34" charset="0"/>
                <a:cs typeface="Myriad Pro Light"/>
              </a:rPr>
              <a:t>.</a:t>
            </a:r>
          </a:p>
          <a:p>
            <a:endParaRPr lang="en-US" sz="4400" dirty="0">
              <a:latin typeface="Avenir Next" panose="020B0503020202020204" pitchFamily="34" charset="0"/>
              <a:cs typeface="Myriad Pro Light"/>
            </a:endParaRPr>
          </a:p>
          <a:p>
            <a:r>
              <a:rPr lang="en-US" sz="4400" dirty="0">
                <a:latin typeface="Avenir Next" panose="020B0503020202020204" pitchFamily="34" charset="0"/>
                <a:cs typeface="Myriad Pro Light"/>
              </a:rPr>
              <a:t>DELETE THIS TEXT BOX TO ADD CONTENT TO THIS SLIDE.</a:t>
            </a:r>
          </a:p>
        </p:txBody>
      </p:sp>
      <p:sp>
        <p:nvSpPr>
          <p:cNvPr id="4" name="TextBox 3"/>
          <p:cNvSpPr txBox="1"/>
          <p:nvPr/>
        </p:nvSpPr>
        <p:spPr>
          <a:xfrm>
            <a:off x="5002495" y="6334780"/>
            <a:ext cx="2187009" cy="523220"/>
          </a:xfrm>
          <a:prstGeom prst="rect">
            <a:avLst/>
          </a:prstGeom>
          <a:noFill/>
        </p:spPr>
        <p:txBody>
          <a:bodyPr wrap="none" rtlCol="0">
            <a:spAutoFit/>
          </a:bodyPr>
          <a:lstStyle/>
          <a:p>
            <a:r>
              <a:rPr lang="en-US" sz="2800" dirty="0">
                <a:latin typeface="Avenir Next" panose="020B0503020202020204" pitchFamily="34" charset="0"/>
                <a:cs typeface="Myriad Pro Light"/>
              </a:rPr>
              <a:t>Story Telling</a:t>
            </a:r>
          </a:p>
        </p:txBody>
      </p:sp>
    </p:spTree>
    <p:extLst>
      <p:ext uri="{BB962C8B-B14F-4D97-AF65-F5344CB8AC3E}">
        <p14:creationId xmlns:p14="http://schemas.microsoft.com/office/powerpoint/2010/main" val="4231004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93800" y="546100"/>
            <a:ext cx="9804400" cy="5539978"/>
          </a:xfrm>
          <a:prstGeom prst="rect">
            <a:avLst/>
          </a:prstGeom>
          <a:noFill/>
        </p:spPr>
        <p:txBody>
          <a:bodyPr wrap="square" rtlCol="0">
            <a:spAutoFit/>
          </a:bodyPr>
          <a:lstStyle/>
          <a:p>
            <a:r>
              <a:rPr lang="en-US" sz="4800" dirty="0">
                <a:latin typeface="Avenir Next" panose="020B0503020202020204" pitchFamily="34" charset="0"/>
                <a:cs typeface="Myriad Pro Light"/>
              </a:rPr>
              <a:t>TEXT SLIDE</a:t>
            </a:r>
          </a:p>
          <a:p>
            <a:r>
              <a:rPr lang="en-US" sz="2200" dirty="0">
                <a:latin typeface="Avenir Next" panose="020B0503020202020204" pitchFamily="34" charset="0"/>
                <a:cs typeface="Myriad Pro Light"/>
              </a:rPr>
              <a:t>Use this slide to describe the project based on the area of distinction outlined below. It may include text only, a maximum of </a:t>
            </a:r>
            <a:r>
              <a:rPr lang="en-US" sz="2200" dirty="0">
                <a:solidFill>
                  <a:srgbClr val="FF0000"/>
                </a:solidFill>
                <a:latin typeface="Avenir Next" panose="020B0503020202020204" pitchFamily="34" charset="0"/>
                <a:cs typeface="Myriad Pro Light"/>
              </a:rPr>
              <a:t>500 words</a:t>
            </a:r>
            <a:r>
              <a:rPr lang="en-US" sz="2200" dirty="0">
                <a:latin typeface="Avenir Next" panose="020B0503020202020204" pitchFamily="34" charset="0"/>
                <a:cs typeface="Myriad Pro Light"/>
              </a:rPr>
              <a:t>. </a:t>
            </a:r>
          </a:p>
          <a:p>
            <a:pPr marL="285750" indent="-285750">
              <a:buFont typeface="Arial" panose="020B0604020202020204" pitchFamily="34" charset="0"/>
              <a:buChar char="•"/>
            </a:pPr>
            <a:r>
              <a:rPr lang="en-US" sz="2200" dirty="0">
                <a:latin typeface="Avenir Next" panose="020B0503020202020204" pitchFamily="34" charset="0"/>
                <a:cs typeface="Myriad Pro Light"/>
              </a:rPr>
              <a:t>Leave this slide blank to avoid entering this project into this area. Do not delete blank slides; skip to the next section. </a:t>
            </a:r>
          </a:p>
          <a:p>
            <a:pPr marL="285750" indent="-285750">
              <a:buFont typeface="Arial" panose="020B0604020202020204" pitchFamily="34" charset="0"/>
              <a:buChar char="•"/>
            </a:pPr>
            <a:r>
              <a:rPr lang="en-US" sz="2200" dirty="0">
                <a:latin typeface="Avenir Next" panose="020B0503020202020204" pitchFamily="34" charset="0"/>
                <a:cs typeface="Myriad Pro Light"/>
              </a:rPr>
              <a:t>To add text, delete this text box.</a:t>
            </a:r>
          </a:p>
          <a:p>
            <a:endParaRPr lang="en-US" sz="2400" dirty="0">
              <a:latin typeface="Avenir Next" panose="020B0503020202020204" pitchFamily="34" charset="0"/>
              <a:cs typeface="Myriad Pro Light"/>
            </a:endParaRPr>
          </a:p>
          <a:p>
            <a:r>
              <a:rPr lang="en-US" sz="4000" dirty="0">
                <a:solidFill>
                  <a:srgbClr val="FF0000"/>
                </a:solidFill>
                <a:latin typeface="Avenir Next" panose="020B0503020202020204" pitchFamily="34" charset="0"/>
                <a:cs typeface="Myriad Pro Light"/>
              </a:rPr>
              <a:t>DESIGN</a:t>
            </a:r>
            <a:r>
              <a:rPr lang="en-US" sz="4000" dirty="0">
                <a:latin typeface="Avenir Next" panose="020B0503020202020204" pitchFamily="34" charset="0"/>
                <a:cs typeface="Myriad Pro Light"/>
              </a:rPr>
              <a:t> </a:t>
            </a:r>
          </a:p>
          <a:p>
            <a:r>
              <a:rPr lang="en-US" sz="2200" dirty="0">
                <a:latin typeface="Avenir Next" panose="020B0503020202020204" pitchFamily="34" charset="0"/>
                <a:cs typeface="Myriad Pro Light"/>
              </a:rPr>
              <a:t>Scale and relationship of spaces, use of materials, building organization and flow, adaptability and flexibility, instructional function supporting a variety of learning and teaching styles, and educational appropriateness are all elements of design excellence. Show examples of where the educational program and design goals informed the site development and facility design with an enhanced student learning experience.</a:t>
            </a:r>
          </a:p>
        </p:txBody>
      </p:sp>
      <p:sp>
        <p:nvSpPr>
          <p:cNvPr id="4" name="TextBox 3">
            <a:extLst>
              <a:ext uri="{FF2B5EF4-FFF2-40B4-BE49-F238E27FC236}">
                <a16:creationId xmlns:a16="http://schemas.microsoft.com/office/drawing/2014/main" id="{63A6F497-FF1D-BE62-8FBD-399F28DE3E4D}"/>
              </a:ext>
            </a:extLst>
          </p:cNvPr>
          <p:cNvSpPr txBox="1"/>
          <p:nvPr/>
        </p:nvSpPr>
        <p:spPr>
          <a:xfrm>
            <a:off x="5420959" y="6334780"/>
            <a:ext cx="1346844" cy="523220"/>
          </a:xfrm>
          <a:prstGeom prst="rect">
            <a:avLst/>
          </a:prstGeom>
          <a:noFill/>
        </p:spPr>
        <p:txBody>
          <a:bodyPr wrap="none" rtlCol="0">
            <a:spAutoFit/>
          </a:bodyPr>
          <a:lstStyle/>
          <a:p>
            <a:r>
              <a:rPr lang="en-US" sz="2800" dirty="0">
                <a:latin typeface="Avenir Next" panose="020B0503020202020204" pitchFamily="34" charset="0"/>
                <a:cs typeface="Myriad Pro Light"/>
              </a:rPr>
              <a:t>Design</a:t>
            </a:r>
          </a:p>
        </p:txBody>
      </p:sp>
    </p:spTree>
    <p:extLst>
      <p:ext uri="{BB962C8B-B14F-4D97-AF65-F5344CB8AC3E}">
        <p14:creationId xmlns:p14="http://schemas.microsoft.com/office/powerpoint/2010/main" val="16534220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40738" y="551358"/>
            <a:ext cx="9307286" cy="5016758"/>
          </a:xfrm>
          <a:prstGeom prst="rect">
            <a:avLst/>
          </a:prstGeom>
          <a:noFill/>
        </p:spPr>
        <p:txBody>
          <a:bodyPr wrap="square" rtlCol="0">
            <a:spAutoFit/>
          </a:bodyPr>
          <a:lstStyle/>
          <a:p>
            <a:r>
              <a:rPr lang="en-US" sz="4000" dirty="0">
                <a:latin typeface="Avenir Next" panose="020B0503020202020204" pitchFamily="34" charset="0"/>
                <a:cs typeface="Myriad Pro Light"/>
              </a:rPr>
              <a:t>INSTRUCTIONS: </a:t>
            </a:r>
          </a:p>
          <a:p>
            <a:endParaRPr lang="en-US" sz="4000" dirty="0">
              <a:latin typeface="Avenir Next" panose="020B0503020202020204" pitchFamily="34" charset="0"/>
              <a:cs typeface="Myriad Pro Light"/>
            </a:endParaRPr>
          </a:p>
          <a:p>
            <a:pPr marL="742950" indent="-742950">
              <a:buFont typeface="+mj-lt"/>
              <a:buAutoNum type="arabicPeriod"/>
            </a:pPr>
            <a:r>
              <a:rPr lang="en-US" sz="4000" dirty="0">
                <a:latin typeface="Avenir Next" panose="020B0503020202020204" pitchFamily="34" charset="0"/>
                <a:cs typeface="Myriad Pro Light"/>
              </a:rPr>
              <a:t>THIS SLIDE IS FOR </a:t>
            </a:r>
            <a:r>
              <a:rPr lang="en-US" sz="4000" dirty="0">
                <a:solidFill>
                  <a:srgbClr val="FF0000"/>
                </a:solidFill>
                <a:latin typeface="Avenir Next" panose="020B0503020202020204" pitchFamily="34" charset="0"/>
                <a:cs typeface="Myriad Pro Light"/>
              </a:rPr>
              <a:t>DESIGN</a:t>
            </a:r>
            <a:r>
              <a:rPr lang="en-US" sz="4000" dirty="0">
                <a:latin typeface="Avenir Next" panose="020B0503020202020204" pitchFamily="34" charset="0"/>
                <a:cs typeface="Myriad Pro Light"/>
              </a:rPr>
              <a:t>.</a:t>
            </a:r>
          </a:p>
          <a:p>
            <a:pPr marL="742950" indent="-742950">
              <a:buFont typeface="+mj-lt"/>
              <a:buAutoNum type="arabicPeriod"/>
            </a:pPr>
            <a:r>
              <a:rPr lang="en-US" sz="4000" dirty="0">
                <a:latin typeface="Avenir Next" panose="020B0503020202020204" pitchFamily="34" charset="0"/>
                <a:cs typeface="Myriad Pro Light"/>
              </a:rPr>
              <a:t>DO NOT DELETE BLANK SLIDES.</a:t>
            </a:r>
          </a:p>
          <a:p>
            <a:pPr marL="742950" indent="-742950">
              <a:buFont typeface="+mj-lt"/>
              <a:buAutoNum type="arabicPeriod"/>
            </a:pPr>
            <a:r>
              <a:rPr lang="en-US" sz="4000" dirty="0">
                <a:latin typeface="Avenir Next" panose="020B0503020202020204" pitchFamily="34" charset="0"/>
                <a:cs typeface="Myriad Pro Light"/>
              </a:rPr>
              <a:t>PLEASE SKIP TO NEXT SECTION IF THIS SLIDE IS NOT NECESSARY. </a:t>
            </a:r>
          </a:p>
          <a:p>
            <a:pPr marL="742950" indent="-742950">
              <a:buFont typeface="+mj-lt"/>
              <a:buAutoNum type="arabicPeriod"/>
            </a:pPr>
            <a:r>
              <a:rPr lang="en-US" sz="4000" dirty="0">
                <a:latin typeface="Avenir Next" panose="020B0503020202020204" pitchFamily="34" charset="0"/>
                <a:cs typeface="Myriad Pro Light"/>
              </a:rPr>
              <a:t>DELETE THIS TEXT BOX TO ADD CONTENT TO THIS SLIDE.</a:t>
            </a:r>
          </a:p>
        </p:txBody>
      </p:sp>
      <p:sp>
        <p:nvSpPr>
          <p:cNvPr id="5" name="TextBox 4"/>
          <p:cNvSpPr txBox="1"/>
          <p:nvPr/>
        </p:nvSpPr>
        <p:spPr>
          <a:xfrm>
            <a:off x="5420959" y="6334780"/>
            <a:ext cx="1346844" cy="523220"/>
          </a:xfrm>
          <a:prstGeom prst="rect">
            <a:avLst/>
          </a:prstGeom>
          <a:noFill/>
        </p:spPr>
        <p:txBody>
          <a:bodyPr wrap="none" rtlCol="0">
            <a:spAutoFit/>
          </a:bodyPr>
          <a:lstStyle/>
          <a:p>
            <a:r>
              <a:rPr lang="en-US" sz="2800" dirty="0">
                <a:latin typeface="Avenir Next" panose="020B0503020202020204" pitchFamily="34" charset="0"/>
                <a:cs typeface="Myriad Pro Light"/>
              </a:rPr>
              <a:t>Design</a:t>
            </a:r>
          </a:p>
        </p:txBody>
      </p:sp>
    </p:spTree>
    <p:extLst>
      <p:ext uri="{BB962C8B-B14F-4D97-AF65-F5344CB8AC3E}">
        <p14:creationId xmlns:p14="http://schemas.microsoft.com/office/powerpoint/2010/main" val="11198285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A1BBD1-EFAE-1D70-9C2E-F5F436397978}"/>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927BB2BD-E06E-2D97-6795-3DAC5BDAEBBD}"/>
              </a:ext>
            </a:extLst>
          </p:cNvPr>
          <p:cNvSpPr txBox="1"/>
          <p:nvPr/>
        </p:nvSpPr>
        <p:spPr>
          <a:xfrm>
            <a:off x="1440738" y="551358"/>
            <a:ext cx="9307286" cy="5016758"/>
          </a:xfrm>
          <a:prstGeom prst="rect">
            <a:avLst/>
          </a:prstGeom>
          <a:noFill/>
        </p:spPr>
        <p:txBody>
          <a:bodyPr wrap="square" rtlCol="0">
            <a:spAutoFit/>
          </a:bodyPr>
          <a:lstStyle/>
          <a:p>
            <a:r>
              <a:rPr lang="en-US" sz="4000" dirty="0">
                <a:latin typeface="Avenir Next" panose="020B0503020202020204" pitchFamily="34" charset="0"/>
                <a:cs typeface="Myriad Pro Light"/>
              </a:rPr>
              <a:t>INSTRUCTIONS: </a:t>
            </a:r>
          </a:p>
          <a:p>
            <a:endParaRPr lang="en-US" sz="4000" dirty="0">
              <a:latin typeface="Avenir Next" panose="020B0503020202020204" pitchFamily="34" charset="0"/>
              <a:cs typeface="Myriad Pro Light"/>
            </a:endParaRPr>
          </a:p>
          <a:p>
            <a:pPr marL="742950" indent="-742950">
              <a:buFont typeface="+mj-lt"/>
              <a:buAutoNum type="arabicPeriod"/>
            </a:pPr>
            <a:r>
              <a:rPr lang="en-US" sz="4000" dirty="0">
                <a:latin typeface="Avenir Next" panose="020B0503020202020204" pitchFamily="34" charset="0"/>
                <a:cs typeface="Myriad Pro Light"/>
              </a:rPr>
              <a:t>THIS SLIDE IS FOR </a:t>
            </a:r>
            <a:r>
              <a:rPr lang="en-US" sz="4000" dirty="0">
                <a:solidFill>
                  <a:srgbClr val="FF0000"/>
                </a:solidFill>
                <a:latin typeface="Avenir Next" panose="020B0503020202020204" pitchFamily="34" charset="0"/>
                <a:cs typeface="Myriad Pro Light"/>
              </a:rPr>
              <a:t>DESIGN</a:t>
            </a:r>
            <a:r>
              <a:rPr lang="en-US" sz="4000" dirty="0">
                <a:latin typeface="Avenir Next" panose="020B0503020202020204" pitchFamily="34" charset="0"/>
                <a:cs typeface="Myriad Pro Light"/>
              </a:rPr>
              <a:t>.</a:t>
            </a:r>
          </a:p>
          <a:p>
            <a:pPr marL="742950" indent="-742950">
              <a:buFont typeface="+mj-lt"/>
              <a:buAutoNum type="arabicPeriod"/>
            </a:pPr>
            <a:r>
              <a:rPr lang="en-US" sz="4000" dirty="0">
                <a:latin typeface="Avenir Next" panose="020B0503020202020204" pitchFamily="34" charset="0"/>
                <a:cs typeface="Myriad Pro Light"/>
              </a:rPr>
              <a:t>DO NOT DELETE BLANK SLIDES.</a:t>
            </a:r>
          </a:p>
          <a:p>
            <a:pPr marL="742950" indent="-742950">
              <a:buFont typeface="+mj-lt"/>
              <a:buAutoNum type="arabicPeriod"/>
            </a:pPr>
            <a:r>
              <a:rPr lang="en-US" sz="4000" dirty="0">
                <a:latin typeface="Avenir Next" panose="020B0503020202020204" pitchFamily="34" charset="0"/>
                <a:cs typeface="Myriad Pro Light"/>
              </a:rPr>
              <a:t>PLEASE SKIP TO NEXT SECTION IF THIS SLIDE IS NOT NECESSARY. </a:t>
            </a:r>
          </a:p>
          <a:p>
            <a:pPr marL="742950" indent="-742950">
              <a:buFont typeface="+mj-lt"/>
              <a:buAutoNum type="arabicPeriod"/>
            </a:pPr>
            <a:r>
              <a:rPr lang="en-US" sz="4000" dirty="0">
                <a:latin typeface="Avenir Next" panose="020B0503020202020204" pitchFamily="34" charset="0"/>
                <a:cs typeface="Myriad Pro Light"/>
              </a:rPr>
              <a:t>DELETE THIS TEXT BOX TO ADD CONTENT TO THIS SLIDE.</a:t>
            </a:r>
          </a:p>
        </p:txBody>
      </p:sp>
      <p:sp>
        <p:nvSpPr>
          <p:cNvPr id="5" name="TextBox 4">
            <a:extLst>
              <a:ext uri="{FF2B5EF4-FFF2-40B4-BE49-F238E27FC236}">
                <a16:creationId xmlns:a16="http://schemas.microsoft.com/office/drawing/2014/main" id="{305B7199-93F0-1E53-C950-1A597A16F0C8}"/>
              </a:ext>
            </a:extLst>
          </p:cNvPr>
          <p:cNvSpPr txBox="1"/>
          <p:nvPr/>
        </p:nvSpPr>
        <p:spPr>
          <a:xfrm>
            <a:off x="5420959" y="6334780"/>
            <a:ext cx="1346844" cy="523220"/>
          </a:xfrm>
          <a:prstGeom prst="rect">
            <a:avLst/>
          </a:prstGeom>
          <a:noFill/>
        </p:spPr>
        <p:txBody>
          <a:bodyPr wrap="none" rtlCol="0">
            <a:spAutoFit/>
          </a:bodyPr>
          <a:lstStyle/>
          <a:p>
            <a:r>
              <a:rPr lang="en-US" sz="2800" dirty="0">
                <a:latin typeface="Avenir Next" panose="020B0503020202020204" pitchFamily="34" charset="0"/>
                <a:cs typeface="Myriad Pro Light"/>
              </a:rPr>
              <a:t>Design</a:t>
            </a:r>
          </a:p>
        </p:txBody>
      </p:sp>
    </p:spTree>
    <p:extLst>
      <p:ext uri="{BB962C8B-B14F-4D97-AF65-F5344CB8AC3E}">
        <p14:creationId xmlns:p14="http://schemas.microsoft.com/office/powerpoint/2010/main" val="24685591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705169-ACD1-784A-3E38-4D4F0DBC2F07}"/>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9E8596D0-3756-EA99-80A0-B490C15328BF}"/>
              </a:ext>
            </a:extLst>
          </p:cNvPr>
          <p:cNvSpPr txBox="1"/>
          <p:nvPr/>
        </p:nvSpPr>
        <p:spPr>
          <a:xfrm>
            <a:off x="1440738" y="551358"/>
            <a:ext cx="9307286" cy="5016758"/>
          </a:xfrm>
          <a:prstGeom prst="rect">
            <a:avLst/>
          </a:prstGeom>
          <a:noFill/>
        </p:spPr>
        <p:txBody>
          <a:bodyPr wrap="square" rtlCol="0">
            <a:spAutoFit/>
          </a:bodyPr>
          <a:lstStyle/>
          <a:p>
            <a:r>
              <a:rPr lang="en-US" sz="4000" dirty="0">
                <a:latin typeface="Avenir Next" panose="020B0503020202020204" pitchFamily="34" charset="0"/>
                <a:cs typeface="Myriad Pro Light"/>
              </a:rPr>
              <a:t>INSTRUCTIONS: </a:t>
            </a:r>
          </a:p>
          <a:p>
            <a:endParaRPr lang="en-US" sz="4000" dirty="0">
              <a:latin typeface="Avenir Next" panose="020B0503020202020204" pitchFamily="34" charset="0"/>
              <a:cs typeface="Myriad Pro Light"/>
            </a:endParaRPr>
          </a:p>
          <a:p>
            <a:pPr marL="742950" indent="-742950">
              <a:buFont typeface="+mj-lt"/>
              <a:buAutoNum type="arabicPeriod"/>
            </a:pPr>
            <a:r>
              <a:rPr lang="en-US" sz="4000" dirty="0">
                <a:latin typeface="Avenir Next" panose="020B0503020202020204" pitchFamily="34" charset="0"/>
                <a:cs typeface="Myriad Pro Light"/>
              </a:rPr>
              <a:t>THIS SLIDE IS FOR </a:t>
            </a:r>
            <a:r>
              <a:rPr lang="en-US" sz="4000" dirty="0">
                <a:solidFill>
                  <a:srgbClr val="FF0000"/>
                </a:solidFill>
                <a:latin typeface="Avenir Next" panose="020B0503020202020204" pitchFamily="34" charset="0"/>
                <a:cs typeface="Myriad Pro Light"/>
              </a:rPr>
              <a:t>DESIGN</a:t>
            </a:r>
            <a:r>
              <a:rPr lang="en-US" sz="4000" dirty="0">
                <a:latin typeface="Avenir Next" panose="020B0503020202020204" pitchFamily="34" charset="0"/>
                <a:cs typeface="Myriad Pro Light"/>
              </a:rPr>
              <a:t>.</a:t>
            </a:r>
          </a:p>
          <a:p>
            <a:pPr marL="742950" indent="-742950">
              <a:buFont typeface="+mj-lt"/>
              <a:buAutoNum type="arabicPeriod"/>
            </a:pPr>
            <a:r>
              <a:rPr lang="en-US" sz="4000" dirty="0">
                <a:latin typeface="Avenir Next" panose="020B0503020202020204" pitchFamily="34" charset="0"/>
                <a:cs typeface="Myriad Pro Light"/>
              </a:rPr>
              <a:t>DO NOT DELETE BLANK SLIDES.</a:t>
            </a:r>
          </a:p>
          <a:p>
            <a:pPr marL="742950" indent="-742950">
              <a:buFont typeface="+mj-lt"/>
              <a:buAutoNum type="arabicPeriod"/>
            </a:pPr>
            <a:r>
              <a:rPr lang="en-US" sz="4000" dirty="0">
                <a:latin typeface="Avenir Next" panose="020B0503020202020204" pitchFamily="34" charset="0"/>
                <a:cs typeface="Myriad Pro Light"/>
              </a:rPr>
              <a:t>PLEASE SKIP TO NEXT SECTION IF THIS SLIDE IS NOT NECESSARY. </a:t>
            </a:r>
          </a:p>
          <a:p>
            <a:pPr marL="742950" indent="-742950">
              <a:buFont typeface="+mj-lt"/>
              <a:buAutoNum type="arabicPeriod"/>
            </a:pPr>
            <a:r>
              <a:rPr lang="en-US" sz="4000" dirty="0">
                <a:latin typeface="Avenir Next" panose="020B0503020202020204" pitchFamily="34" charset="0"/>
                <a:cs typeface="Myriad Pro Light"/>
              </a:rPr>
              <a:t>DELETE THIS TEXT BOX TO ADD CONTENT TO THIS SLIDE.</a:t>
            </a:r>
          </a:p>
        </p:txBody>
      </p:sp>
      <p:sp>
        <p:nvSpPr>
          <p:cNvPr id="5" name="TextBox 4">
            <a:extLst>
              <a:ext uri="{FF2B5EF4-FFF2-40B4-BE49-F238E27FC236}">
                <a16:creationId xmlns:a16="http://schemas.microsoft.com/office/drawing/2014/main" id="{B06C48F1-3D70-E4FF-5EBC-A479A062F723}"/>
              </a:ext>
            </a:extLst>
          </p:cNvPr>
          <p:cNvSpPr txBox="1"/>
          <p:nvPr/>
        </p:nvSpPr>
        <p:spPr>
          <a:xfrm>
            <a:off x="5420959" y="6334780"/>
            <a:ext cx="1346844" cy="523220"/>
          </a:xfrm>
          <a:prstGeom prst="rect">
            <a:avLst/>
          </a:prstGeom>
          <a:noFill/>
        </p:spPr>
        <p:txBody>
          <a:bodyPr wrap="none" rtlCol="0">
            <a:spAutoFit/>
          </a:bodyPr>
          <a:lstStyle/>
          <a:p>
            <a:r>
              <a:rPr lang="en-US" sz="2800" dirty="0">
                <a:latin typeface="Avenir Next" panose="020B0503020202020204" pitchFamily="34" charset="0"/>
                <a:cs typeface="Myriad Pro Light"/>
              </a:rPr>
              <a:t>Design</a:t>
            </a:r>
          </a:p>
        </p:txBody>
      </p:sp>
    </p:spTree>
    <p:extLst>
      <p:ext uri="{BB962C8B-B14F-4D97-AF65-F5344CB8AC3E}">
        <p14:creationId xmlns:p14="http://schemas.microsoft.com/office/powerpoint/2010/main" val="39066945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2F2F34-EAED-3BE6-AD00-E4EC6B79E4CE}"/>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BF8FA4B1-B915-A0C1-5B70-C1C9510B2415}"/>
              </a:ext>
            </a:extLst>
          </p:cNvPr>
          <p:cNvSpPr txBox="1"/>
          <p:nvPr/>
        </p:nvSpPr>
        <p:spPr>
          <a:xfrm>
            <a:off x="1440738" y="551358"/>
            <a:ext cx="9307286" cy="5016758"/>
          </a:xfrm>
          <a:prstGeom prst="rect">
            <a:avLst/>
          </a:prstGeom>
          <a:noFill/>
        </p:spPr>
        <p:txBody>
          <a:bodyPr wrap="square" rtlCol="0">
            <a:spAutoFit/>
          </a:bodyPr>
          <a:lstStyle/>
          <a:p>
            <a:r>
              <a:rPr lang="en-US" sz="4000" dirty="0">
                <a:latin typeface="Avenir Next" panose="020B0503020202020204" pitchFamily="34" charset="0"/>
                <a:cs typeface="Myriad Pro Light"/>
              </a:rPr>
              <a:t>INSTRUCTIONS: </a:t>
            </a:r>
          </a:p>
          <a:p>
            <a:endParaRPr lang="en-US" sz="4000" dirty="0">
              <a:latin typeface="Avenir Next" panose="020B0503020202020204" pitchFamily="34" charset="0"/>
              <a:cs typeface="Myriad Pro Light"/>
            </a:endParaRPr>
          </a:p>
          <a:p>
            <a:pPr marL="742950" indent="-742950">
              <a:buFont typeface="+mj-lt"/>
              <a:buAutoNum type="arabicPeriod"/>
            </a:pPr>
            <a:r>
              <a:rPr lang="en-US" sz="4000" dirty="0">
                <a:latin typeface="Avenir Next" panose="020B0503020202020204" pitchFamily="34" charset="0"/>
                <a:cs typeface="Myriad Pro Light"/>
              </a:rPr>
              <a:t>THIS SLIDE IS FOR </a:t>
            </a:r>
            <a:r>
              <a:rPr lang="en-US" sz="4000" dirty="0">
                <a:solidFill>
                  <a:srgbClr val="FF0000"/>
                </a:solidFill>
                <a:latin typeface="Avenir Next" panose="020B0503020202020204" pitchFamily="34" charset="0"/>
                <a:cs typeface="Myriad Pro Light"/>
              </a:rPr>
              <a:t>DESIGN</a:t>
            </a:r>
            <a:r>
              <a:rPr lang="en-US" sz="4000" dirty="0">
                <a:latin typeface="Avenir Next" panose="020B0503020202020204" pitchFamily="34" charset="0"/>
                <a:cs typeface="Myriad Pro Light"/>
              </a:rPr>
              <a:t>.</a:t>
            </a:r>
          </a:p>
          <a:p>
            <a:pPr marL="742950" indent="-742950">
              <a:buFont typeface="+mj-lt"/>
              <a:buAutoNum type="arabicPeriod"/>
            </a:pPr>
            <a:r>
              <a:rPr lang="en-US" sz="4000" dirty="0">
                <a:latin typeface="Avenir Next" panose="020B0503020202020204" pitchFamily="34" charset="0"/>
                <a:cs typeface="Myriad Pro Light"/>
              </a:rPr>
              <a:t>DO NOT DELETE BLANK SLIDES.</a:t>
            </a:r>
          </a:p>
          <a:p>
            <a:pPr marL="742950" indent="-742950">
              <a:buFont typeface="+mj-lt"/>
              <a:buAutoNum type="arabicPeriod"/>
            </a:pPr>
            <a:r>
              <a:rPr lang="en-US" sz="4000" dirty="0">
                <a:latin typeface="Avenir Next" panose="020B0503020202020204" pitchFamily="34" charset="0"/>
                <a:cs typeface="Myriad Pro Light"/>
              </a:rPr>
              <a:t>PLEASE SKIP TO NEXT SECTION IF THIS SLIDE IS NOT NECESSARY. </a:t>
            </a:r>
          </a:p>
          <a:p>
            <a:pPr marL="742950" indent="-742950">
              <a:buFont typeface="+mj-lt"/>
              <a:buAutoNum type="arabicPeriod"/>
            </a:pPr>
            <a:r>
              <a:rPr lang="en-US" sz="4000" dirty="0">
                <a:latin typeface="Avenir Next" panose="020B0503020202020204" pitchFamily="34" charset="0"/>
                <a:cs typeface="Myriad Pro Light"/>
              </a:rPr>
              <a:t>DELETE THIS TEXT BOX TO ADD CONTENT TO THIS SLIDE.</a:t>
            </a:r>
          </a:p>
        </p:txBody>
      </p:sp>
      <p:sp>
        <p:nvSpPr>
          <p:cNvPr id="5" name="TextBox 4">
            <a:extLst>
              <a:ext uri="{FF2B5EF4-FFF2-40B4-BE49-F238E27FC236}">
                <a16:creationId xmlns:a16="http://schemas.microsoft.com/office/drawing/2014/main" id="{1A1EBA08-5B98-818F-3C32-6785BF7A6F49}"/>
              </a:ext>
            </a:extLst>
          </p:cNvPr>
          <p:cNvSpPr txBox="1"/>
          <p:nvPr/>
        </p:nvSpPr>
        <p:spPr>
          <a:xfrm>
            <a:off x="5420959" y="6334780"/>
            <a:ext cx="1346844" cy="523220"/>
          </a:xfrm>
          <a:prstGeom prst="rect">
            <a:avLst/>
          </a:prstGeom>
          <a:noFill/>
        </p:spPr>
        <p:txBody>
          <a:bodyPr wrap="none" rtlCol="0">
            <a:spAutoFit/>
          </a:bodyPr>
          <a:lstStyle/>
          <a:p>
            <a:r>
              <a:rPr lang="en-US" sz="2800" dirty="0">
                <a:latin typeface="Avenir Next" panose="020B0503020202020204" pitchFamily="34" charset="0"/>
                <a:cs typeface="Myriad Pro Light"/>
              </a:rPr>
              <a:t>Design</a:t>
            </a:r>
          </a:p>
        </p:txBody>
      </p:sp>
    </p:spTree>
    <p:extLst>
      <p:ext uri="{BB962C8B-B14F-4D97-AF65-F5344CB8AC3E}">
        <p14:creationId xmlns:p14="http://schemas.microsoft.com/office/powerpoint/2010/main" val="25202408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551139" y="6336315"/>
            <a:ext cx="1089722" cy="523220"/>
          </a:xfrm>
          <a:prstGeom prst="rect">
            <a:avLst/>
          </a:prstGeom>
          <a:noFill/>
        </p:spPr>
        <p:txBody>
          <a:bodyPr wrap="none" rtlCol="0">
            <a:spAutoFit/>
          </a:bodyPr>
          <a:lstStyle/>
          <a:p>
            <a:r>
              <a:rPr lang="en-US" sz="2800" dirty="0">
                <a:latin typeface="Avenir Next" panose="020B0503020202020204" pitchFamily="34" charset="0"/>
                <a:cs typeface="Myriad Pro Light"/>
              </a:rPr>
              <a:t>Value</a:t>
            </a:r>
          </a:p>
        </p:txBody>
      </p:sp>
      <p:sp>
        <p:nvSpPr>
          <p:cNvPr id="2" name="TextBox 1"/>
          <p:cNvSpPr txBox="1"/>
          <p:nvPr/>
        </p:nvSpPr>
        <p:spPr>
          <a:xfrm>
            <a:off x="1193800" y="546100"/>
            <a:ext cx="9804400" cy="5355312"/>
          </a:xfrm>
          <a:prstGeom prst="rect">
            <a:avLst/>
          </a:prstGeom>
          <a:noFill/>
        </p:spPr>
        <p:txBody>
          <a:bodyPr wrap="square" rtlCol="0">
            <a:spAutoFit/>
          </a:bodyPr>
          <a:lstStyle/>
          <a:p>
            <a:r>
              <a:rPr lang="en-US" sz="4800" dirty="0">
                <a:latin typeface="Avenir Next" panose="020B0503020202020204" pitchFamily="34" charset="0"/>
                <a:cs typeface="Myriad Pro Light"/>
              </a:rPr>
              <a:t>TEXT SLIDE</a:t>
            </a:r>
          </a:p>
          <a:p>
            <a:r>
              <a:rPr lang="en-US" sz="2200" dirty="0">
                <a:latin typeface="Avenir Next" panose="020B0503020202020204" pitchFamily="34" charset="0"/>
                <a:cs typeface="Myriad Pro Light"/>
              </a:rPr>
              <a:t>Use this slide to describe the project based on the area of distinction outlined below. It may include text only, a maximum of </a:t>
            </a:r>
            <a:r>
              <a:rPr lang="en-US" sz="2200" dirty="0">
                <a:solidFill>
                  <a:srgbClr val="FF0000"/>
                </a:solidFill>
                <a:latin typeface="Avenir Next" panose="020B0503020202020204" pitchFamily="34" charset="0"/>
                <a:cs typeface="Myriad Pro Light"/>
              </a:rPr>
              <a:t>500 words</a:t>
            </a:r>
            <a:r>
              <a:rPr lang="en-US" sz="2200" dirty="0">
                <a:latin typeface="Avenir Next" panose="020B0503020202020204" pitchFamily="34" charset="0"/>
                <a:cs typeface="Myriad Pro Light"/>
              </a:rPr>
              <a:t>. </a:t>
            </a:r>
          </a:p>
          <a:p>
            <a:pPr marL="285750" indent="-285750">
              <a:buFont typeface="Arial" panose="020B0604020202020204" pitchFamily="34" charset="0"/>
              <a:buChar char="•"/>
            </a:pPr>
            <a:r>
              <a:rPr lang="en-US" sz="2200" dirty="0">
                <a:latin typeface="Avenir Next" panose="020B0503020202020204" pitchFamily="34" charset="0"/>
                <a:cs typeface="Myriad Pro Light"/>
              </a:rPr>
              <a:t>Leave this slide blank to avoid entering this project into this area. Do not delete blank slides; skip to the next section. </a:t>
            </a:r>
          </a:p>
          <a:p>
            <a:pPr marL="285750" indent="-285750">
              <a:buFont typeface="Arial" panose="020B0604020202020204" pitchFamily="34" charset="0"/>
              <a:buChar char="•"/>
            </a:pPr>
            <a:r>
              <a:rPr lang="en-US" sz="2200" dirty="0">
                <a:latin typeface="Avenir Next" panose="020B0503020202020204" pitchFamily="34" charset="0"/>
                <a:cs typeface="Myriad Pro Light"/>
              </a:rPr>
              <a:t>To add text, delete this text box.</a:t>
            </a:r>
          </a:p>
          <a:p>
            <a:endParaRPr lang="en-US" sz="2400" dirty="0">
              <a:latin typeface="Avenir Next" panose="020B0503020202020204" pitchFamily="34" charset="0"/>
              <a:cs typeface="Myriad Pro Light"/>
            </a:endParaRPr>
          </a:p>
          <a:p>
            <a:r>
              <a:rPr lang="en-US" sz="4000" dirty="0">
                <a:solidFill>
                  <a:srgbClr val="FF0000"/>
                </a:solidFill>
                <a:latin typeface="Avenir Next" panose="020B0503020202020204" pitchFamily="34" charset="0"/>
                <a:cs typeface="Myriad Pro Light"/>
              </a:rPr>
              <a:t>VALUE</a:t>
            </a:r>
            <a:endParaRPr lang="en-US" sz="4000" dirty="0">
              <a:latin typeface="Avenir Next" panose="020B0503020202020204" pitchFamily="34" charset="0"/>
              <a:cs typeface="Myriad Pro Light"/>
            </a:endParaRPr>
          </a:p>
          <a:p>
            <a:r>
              <a:rPr lang="en-US" sz="2000" dirty="0">
                <a:latin typeface="Avenir Next" panose="020B0503020202020204" pitchFamily="34" charset="0"/>
                <a:cs typeface="Myriad Pro Light"/>
              </a:rPr>
              <a:t>Describe how the design and/or the design process resulted in a project of improved efficiency, flexibility, adaptability, and enhance value to the campus, district, and/or the community at large. Identify specific project considerations as they relate to the cost of ownership, life cycle costs, long-term cost control to preserve district funds, materials selected, construction methods used, and alternative design choices that provided enhanced project value and success.</a:t>
            </a:r>
          </a:p>
        </p:txBody>
      </p:sp>
    </p:spTree>
    <p:extLst>
      <p:ext uri="{BB962C8B-B14F-4D97-AF65-F5344CB8AC3E}">
        <p14:creationId xmlns:p14="http://schemas.microsoft.com/office/powerpoint/2010/main" val="5009136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40738" y="551358"/>
            <a:ext cx="9307286" cy="5016758"/>
          </a:xfrm>
          <a:prstGeom prst="rect">
            <a:avLst/>
          </a:prstGeom>
          <a:noFill/>
        </p:spPr>
        <p:txBody>
          <a:bodyPr wrap="square" rtlCol="0">
            <a:spAutoFit/>
          </a:bodyPr>
          <a:lstStyle/>
          <a:p>
            <a:r>
              <a:rPr lang="en-US" sz="4000" dirty="0">
                <a:latin typeface="Avenir Next" panose="020B0503020202020204" pitchFamily="34" charset="0"/>
                <a:cs typeface="Myriad Pro Light"/>
              </a:rPr>
              <a:t>INSTRUCTIONS: </a:t>
            </a:r>
          </a:p>
          <a:p>
            <a:endParaRPr lang="en-US" sz="4000" dirty="0">
              <a:latin typeface="Avenir Next" panose="020B0503020202020204" pitchFamily="34" charset="0"/>
              <a:cs typeface="Myriad Pro Light"/>
            </a:endParaRPr>
          </a:p>
          <a:p>
            <a:pPr marL="742950" indent="-742950">
              <a:buFont typeface="+mj-lt"/>
              <a:buAutoNum type="arabicPeriod"/>
            </a:pPr>
            <a:r>
              <a:rPr lang="en-US" sz="4000" dirty="0">
                <a:latin typeface="Avenir Next" panose="020B0503020202020204" pitchFamily="34" charset="0"/>
                <a:cs typeface="Myriad Pro Light"/>
              </a:rPr>
              <a:t>THIS SLIDE IS FOR </a:t>
            </a:r>
            <a:r>
              <a:rPr lang="en-US" sz="4000" dirty="0">
                <a:solidFill>
                  <a:srgbClr val="FF0000"/>
                </a:solidFill>
                <a:latin typeface="Avenir Next" panose="020B0503020202020204" pitchFamily="34" charset="0"/>
                <a:cs typeface="Myriad Pro Light"/>
              </a:rPr>
              <a:t>VALUE</a:t>
            </a:r>
            <a:r>
              <a:rPr lang="en-US" sz="4000" dirty="0">
                <a:latin typeface="Avenir Next" panose="020B0503020202020204" pitchFamily="34" charset="0"/>
                <a:cs typeface="Myriad Pro Light"/>
              </a:rPr>
              <a:t>.</a:t>
            </a:r>
          </a:p>
          <a:p>
            <a:pPr marL="742950" indent="-742950">
              <a:buFont typeface="+mj-lt"/>
              <a:buAutoNum type="arabicPeriod"/>
            </a:pPr>
            <a:r>
              <a:rPr lang="en-US" sz="4000" dirty="0">
                <a:latin typeface="Avenir Next" panose="020B0503020202020204" pitchFamily="34" charset="0"/>
                <a:cs typeface="Myriad Pro Light"/>
              </a:rPr>
              <a:t>DO NOT DELETE BLANK SLIDES.</a:t>
            </a:r>
          </a:p>
          <a:p>
            <a:pPr marL="742950" indent="-742950">
              <a:buFont typeface="+mj-lt"/>
              <a:buAutoNum type="arabicPeriod"/>
            </a:pPr>
            <a:r>
              <a:rPr lang="en-US" sz="4000" dirty="0">
                <a:latin typeface="Avenir Next" panose="020B0503020202020204" pitchFamily="34" charset="0"/>
                <a:cs typeface="Myriad Pro Light"/>
              </a:rPr>
              <a:t>PLEASE SKIP TO NEXT SECTION IF THIS SLIDE IS NOT NECESSARY. </a:t>
            </a:r>
          </a:p>
          <a:p>
            <a:pPr marL="742950" indent="-742950">
              <a:buFont typeface="+mj-lt"/>
              <a:buAutoNum type="arabicPeriod"/>
            </a:pPr>
            <a:r>
              <a:rPr lang="en-US" sz="4000" dirty="0">
                <a:latin typeface="Avenir Next" panose="020B0503020202020204" pitchFamily="34" charset="0"/>
                <a:cs typeface="Myriad Pro Light"/>
              </a:rPr>
              <a:t>DELETE THIS TEXT BOX TO ADD CONTENT TO THIS SLIDE.</a:t>
            </a:r>
          </a:p>
        </p:txBody>
      </p:sp>
      <p:sp>
        <p:nvSpPr>
          <p:cNvPr id="2" name="TextBox 1">
            <a:extLst>
              <a:ext uri="{FF2B5EF4-FFF2-40B4-BE49-F238E27FC236}">
                <a16:creationId xmlns:a16="http://schemas.microsoft.com/office/drawing/2014/main" id="{ECF1348B-FAB0-0779-7B65-7C522E44F038}"/>
              </a:ext>
            </a:extLst>
          </p:cNvPr>
          <p:cNvSpPr txBox="1"/>
          <p:nvPr/>
        </p:nvSpPr>
        <p:spPr>
          <a:xfrm>
            <a:off x="5551139" y="6336315"/>
            <a:ext cx="1089722" cy="523220"/>
          </a:xfrm>
          <a:prstGeom prst="rect">
            <a:avLst/>
          </a:prstGeom>
          <a:noFill/>
        </p:spPr>
        <p:txBody>
          <a:bodyPr wrap="none" rtlCol="0">
            <a:spAutoFit/>
          </a:bodyPr>
          <a:lstStyle/>
          <a:p>
            <a:r>
              <a:rPr lang="en-US" sz="2800" dirty="0">
                <a:latin typeface="Avenir Next" panose="020B0503020202020204" pitchFamily="34" charset="0"/>
                <a:cs typeface="Myriad Pro Light"/>
              </a:rPr>
              <a:t>Value</a:t>
            </a:r>
          </a:p>
        </p:txBody>
      </p:sp>
    </p:spTree>
    <p:extLst>
      <p:ext uri="{BB962C8B-B14F-4D97-AF65-F5344CB8AC3E}">
        <p14:creationId xmlns:p14="http://schemas.microsoft.com/office/powerpoint/2010/main" val="1523457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457200" y="385762"/>
            <a:ext cx="11036300" cy="6091238"/>
          </a:xfrm>
          <a:prstGeom prst="rect">
            <a:avLst/>
          </a:prstGeom>
        </p:spPr>
        <p:txBody>
          <a:bodyPr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latin typeface="Avenir Next" panose="020B0503020202020204" pitchFamily="34" charset="0"/>
                <a:cs typeface="Myriad Pro Light"/>
              </a:rPr>
              <a:t>Project Name:</a:t>
            </a:r>
            <a:br>
              <a:rPr lang="en-US" sz="4000" dirty="0">
                <a:latin typeface="Avenir Next" panose="020B0503020202020204" pitchFamily="34" charset="0"/>
                <a:cs typeface="Myriad Pro Light"/>
              </a:rPr>
            </a:br>
            <a:r>
              <a:rPr lang="en-US" sz="4000" dirty="0">
                <a:latin typeface="Avenir Next" panose="020B0503020202020204" pitchFamily="34" charset="0"/>
                <a:cs typeface="Myriad Pro Light"/>
              </a:rPr>
              <a:t>School District:</a:t>
            </a:r>
            <a:br>
              <a:rPr lang="en-US" sz="4000" dirty="0">
                <a:latin typeface="Avenir Next" panose="020B0503020202020204" pitchFamily="34" charset="0"/>
                <a:cs typeface="Myriad Pro Light"/>
              </a:rPr>
            </a:br>
            <a:r>
              <a:rPr lang="en-US" sz="4000" dirty="0">
                <a:latin typeface="Avenir Next" panose="020B0503020202020204" pitchFamily="34" charset="0"/>
                <a:cs typeface="Myriad Pro Light"/>
              </a:rPr>
              <a:t>Architect Firm:</a:t>
            </a:r>
            <a:br>
              <a:rPr lang="en-US" sz="4000" dirty="0">
                <a:latin typeface="Avenir Next" panose="020B0503020202020204" pitchFamily="34" charset="0"/>
                <a:cs typeface="Myriad Pro Light"/>
              </a:rPr>
            </a:br>
            <a:br>
              <a:rPr lang="en-US" sz="4000" dirty="0">
                <a:latin typeface="Avenir Next" panose="020B0503020202020204" pitchFamily="34" charset="0"/>
                <a:cs typeface="Myriad Pro Light"/>
              </a:rPr>
            </a:br>
            <a:r>
              <a:rPr lang="en-US" sz="4000" dirty="0">
                <a:latin typeface="Avenir Next" panose="020B0503020202020204" pitchFamily="34" charset="0"/>
                <a:cs typeface="Myriad Pro Light"/>
              </a:rPr>
              <a:t>Firm Contact Name:</a:t>
            </a:r>
            <a:br>
              <a:rPr lang="en-US" sz="4000" dirty="0">
                <a:latin typeface="Avenir Next" panose="020B0503020202020204" pitchFamily="34" charset="0"/>
                <a:cs typeface="Myriad Pro Light"/>
              </a:rPr>
            </a:br>
            <a:r>
              <a:rPr lang="en-US" sz="4000" dirty="0">
                <a:latin typeface="Avenir Next" panose="020B0503020202020204" pitchFamily="34" charset="0"/>
                <a:cs typeface="Myriad Pro Light"/>
              </a:rPr>
              <a:t>Email:                     </a:t>
            </a:r>
            <a:br>
              <a:rPr lang="en-US" sz="4000" dirty="0">
                <a:latin typeface="Avenir Next" panose="020B0503020202020204" pitchFamily="34" charset="0"/>
                <a:cs typeface="Myriad Pro Light"/>
              </a:rPr>
            </a:br>
            <a:r>
              <a:rPr lang="en-US" sz="4000" dirty="0">
                <a:latin typeface="Avenir Next" panose="020B0503020202020204" pitchFamily="34" charset="0"/>
                <a:cs typeface="Myriad Pro Light"/>
              </a:rPr>
              <a:t>Phone:</a:t>
            </a:r>
          </a:p>
        </p:txBody>
      </p:sp>
    </p:spTree>
    <p:extLst>
      <p:ext uri="{BB962C8B-B14F-4D97-AF65-F5344CB8AC3E}">
        <p14:creationId xmlns:p14="http://schemas.microsoft.com/office/powerpoint/2010/main" val="40514875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4071B0-E11B-DFCA-E4DF-6412C966AB13}"/>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01BDFD92-5280-2C66-7B27-B53741E0049B}"/>
              </a:ext>
            </a:extLst>
          </p:cNvPr>
          <p:cNvSpPr txBox="1"/>
          <p:nvPr/>
        </p:nvSpPr>
        <p:spPr>
          <a:xfrm>
            <a:off x="1440738" y="551358"/>
            <a:ext cx="9307286" cy="5016758"/>
          </a:xfrm>
          <a:prstGeom prst="rect">
            <a:avLst/>
          </a:prstGeom>
          <a:noFill/>
        </p:spPr>
        <p:txBody>
          <a:bodyPr wrap="square" rtlCol="0">
            <a:spAutoFit/>
          </a:bodyPr>
          <a:lstStyle/>
          <a:p>
            <a:r>
              <a:rPr lang="en-US" sz="4000" dirty="0">
                <a:latin typeface="Avenir Next" panose="020B0503020202020204" pitchFamily="34" charset="0"/>
                <a:cs typeface="Myriad Pro Light"/>
              </a:rPr>
              <a:t>INSTRUCTIONS: </a:t>
            </a:r>
          </a:p>
          <a:p>
            <a:endParaRPr lang="en-US" sz="4000" dirty="0">
              <a:latin typeface="Avenir Next" panose="020B0503020202020204" pitchFamily="34" charset="0"/>
              <a:cs typeface="Myriad Pro Light"/>
            </a:endParaRPr>
          </a:p>
          <a:p>
            <a:pPr marL="742950" indent="-742950">
              <a:buFont typeface="+mj-lt"/>
              <a:buAutoNum type="arabicPeriod"/>
            </a:pPr>
            <a:r>
              <a:rPr lang="en-US" sz="4000" dirty="0">
                <a:latin typeface="Avenir Next" panose="020B0503020202020204" pitchFamily="34" charset="0"/>
                <a:cs typeface="Myriad Pro Light"/>
              </a:rPr>
              <a:t>THIS SLIDE IS FOR </a:t>
            </a:r>
            <a:r>
              <a:rPr lang="en-US" sz="4000" dirty="0">
                <a:solidFill>
                  <a:srgbClr val="FF0000"/>
                </a:solidFill>
                <a:latin typeface="Avenir Next" panose="020B0503020202020204" pitchFamily="34" charset="0"/>
                <a:cs typeface="Myriad Pro Light"/>
              </a:rPr>
              <a:t>VALUE</a:t>
            </a:r>
            <a:r>
              <a:rPr lang="en-US" sz="4000" dirty="0">
                <a:latin typeface="Avenir Next" panose="020B0503020202020204" pitchFamily="34" charset="0"/>
                <a:cs typeface="Myriad Pro Light"/>
              </a:rPr>
              <a:t>.</a:t>
            </a:r>
          </a:p>
          <a:p>
            <a:pPr marL="742950" indent="-742950">
              <a:buFont typeface="+mj-lt"/>
              <a:buAutoNum type="arabicPeriod"/>
            </a:pPr>
            <a:r>
              <a:rPr lang="en-US" sz="4000" dirty="0">
                <a:latin typeface="Avenir Next" panose="020B0503020202020204" pitchFamily="34" charset="0"/>
                <a:cs typeface="Myriad Pro Light"/>
              </a:rPr>
              <a:t>DO NOT DELETE BLANK SLIDES.</a:t>
            </a:r>
          </a:p>
          <a:p>
            <a:pPr marL="742950" indent="-742950">
              <a:buFont typeface="+mj-lt"/>
              <a:buAutoNum type="arabicPeriod"/>
            </a:pPr>
            <a:r>
              <a:rPr lang="en-US" sz="4000" dirty="0">
                <a:latin typeface="Avenir Next" panose="020B0503020202020204" pitchFamily="34" charset="0"/>
                <a:cs typeface="Myriad Pro Light"/>
              </a:rPr>
              <a:t>PLEASE SKIP TO NEXT SECTION IF THIS SLIDE IS NOT NECESSARY. </a:t>
            </a:r>
          </a:p>
          <a:p>
            <a:pPr marL="742950" indent="-742950">
              <a:buFont typeface="+mj-lt"/>
              <a:buAutoNum type="arabicPeriod"/>
            </a:pPr>
            <a:r>
              <a:rPr lang="en-US" sz="4000" dirty="0">
                <a:latin typeface="Avenir Next" panose="020B0503020202020204" pitchFamily="34" charset="0"/>
                <a:cs typeface="Myriad Pro Light"/>
              </a:rPr>
              <a:t>DELETE THIS TEXT BOX TO ADD CONTENT TO THIS SLIDE.</a:t>
            </a:r>
          </a:p>
        </p:txBody>
      </p:sp>
      <p:sp>
        <p:nvSpPr>
          <p:cNvPr id="2" name="TextBox 1">
            <a:extLst>
              <a:ext uri="{FF2B5EF4-FFF2-40B4-BE49-F238E27FC236}">
                <a16:creationId xmlns:a16="http://schemas.microsoft.com/office/drawing/2014/main" id="{47877914-A803-6E35-E962-A8D4CDB7D67A}"/>
              </a:ext>
            </a:extLst>
          </p:cNvPr>
          <p:cNvSpPr txBox="1"/>
          <p:nvPr/>
        </p:nvSpPr>
        <p:spPr>
          <a:xfrm>
            <a:off x="5551139" y="6336315"/>
            <a:ext cx="1089722" cy="523220"/>
          </a:xfrm>
          <a:prstGeom prst="rect">
            <a:avLst/>
          </a:prstGeom>
          <a:noFill/>
        </p:spPr>
        <p:txBody>
          <a:bodyPr wrap="none" rtlCol="0">
            <a:spAutoFit/>
          </a:bodyPr>
          <a:lstStyle/>
          <a:p>
            <a:r>
              <a:rPr lang="en-US" sz="2800" dirty="0">
                <a:latin typeface="Avenir Next" panose="020B0503020202020204" pitchFamily="34" charset="0"/>
                <a:cs typeface="Myriad Pro Light"/>
              </a:rPr>
              <a:t>Value</a:t>
            </a:r>
          </a:p>
        </p:txBody>
      </p:sp>
    </p:spTree>
    <p:extLst>
      <p:ext uri="{BB962C8B-B14F-4D97-AF65-F5344CB8AC3E}">
        <p14:creationId xmlns:p14="http://schemas.microsoft.com/office/powerpoint/2010/main" val="8887303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853910-DA3F-6F73-64A8-1744AD7A2987}"/>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15413B9C-2462-A1E1-E534-9F2B3139DAA9}"/>
              </a:ext>
            </a:extLst>
          </p:cNvPr>
          <p:cNvSpPr txBox="1"/>
          <p:nvPr/>
        </p:nvSpPr>
        <p:spPr>
          <a:xfrm>
            <a:off x="1440738" y="551358"/>
            <a:ext cx="9307286" cy="5016758"/>
          </a:xfrm>
          <a:prstGeom prst="rect">
            <a:avLst/>
          </a:prstGeom>
          <a:noFill/>
        </p:spPr>
        <p:txBody>
          <a:bodyPr wrap="square" rtlCol="0">
            <a:spAutoFit/>
          </a:bodyPr>
          <a:lstStyle/>
          <a:p>
            <a:r>
              <a:rPr lang="en-US" sz="4000" dirty="0">
                <a:latin typeface="Avenir Next" panose="020B0503020202020204" pitchFamily="34" charset="0"/>
                <a:cs typeface="Myriad Pro Light"/>
              </a:rPr>
              <a:t>INSTRUCTIONS: </a:t>
            </a:r>
          </a:p>
          <a:p>
            <a:endParaRPr lang="en-US" sz="4000" dirty="0">
              <a:latin typeface="Avenir Next" panose="020B0503020202020204" pitchFamily="34" charset="0"/>
              <a:cs typeface="Myriad Pro Light"/>
            </a:endParaRPr>
          </a:p>
          <a:p>
            <a:pPr marL="742950" indent="-742950">
              <a:buFont typeface="+mj-lt"/>
              <a:buAutoNum type="arabicPeriod"/>
            </a:pPr>
            <a:r>
              <a:rPr lang="en-US" sz="4000" dirty="0">
                <a:latin typeface="Avenir Next" panose="020B0503020202020204" pitchFamily="34" charset="0"/>
                <a:cs typeface="Myriad Pro Light"/>
              </a:rPr>
              <a:t>THIS SLIDE IS FOR </a:t>
            </a:r>
            <a:r>
              <a:rPr lang="en-US" sz="4000" dirty="0">
                <a:solidFill>
                  <a:srgbClr val="FF0000"/>
                </a:solidFill>
                <a:latin typeface="Avenir Next" panose="020B0503020202020204" pitchFamily="34" charset="0"/>
                <a:cs typeface="Myriad Pro Light"/>
              </a:rPr>
              <a:t>VALUE</a:t>
            </a:r>
            <a:r>
              <a:rPr lang="en-US" sz="4000" dirty="0">
                <a:latin typeface="Avenir Next" panose="020B0503020202020204" pitchFamily="34" charset="0"/>
                <a:cs typeface="Myriad Pro Light"/>
              </a:rPr>
              <a:t>.</a:t>
            </a:r>
          </a:p>
          <a:p>
            <a:pPr marL="742950" indent="-742950">
              <a:buFont typeface="+mj-lt"/>
              <a:buAutoNum type="arabicPeriod"/>
            </a:pPr>
            <a:r>
              <a:rPr lang="en-US" sz="4000" dirty="0">
                <a:latin typeface="Avenir Next" panose="020B0503020202020204" pitchFamily="34" charset="0"/>
                <a:cs typeface="Myriad Pro Light"/>
              </a:rPr>
              <a:t>DO NOT DELETE BLANK SLIDES.</a:t>
            </a:r>
          </a:p>
          <a:p>
            <a:pPr marL="742950" indent="-742950">
              <a:buFont typeface="+mj-lt"/>
              <a:buAutoNum type="arabicPeriod"/>
            </a:pPr>
            <a:r>
              <a:rPr lang="en-US" sz="4000" dirty="0">
                <a:latin typeface="Avenir Next" panose="020B0503020202020204" pitchFamily="34" charset="0"/>
                <a:cs typeface="Myriad Pro Light"/>
              </a:rPr>
              <a:t>PLEASE SKIP TO NEXT SECTION IF THIS SLIDE IS NOT NECESSARY. </a:t>
            </a:r>
          </a:p>
          <a:p>
            <a:pPr marL="742950" indent="-742950">
              <a:buFont typeface="+mj-lt"/>
              <a:buAutoNum type="arabicPeriod"/>
            </a:pPr>
            <a:r>
              <a:rPr lang="en-US" sz="4000" dirty="0">
                <a:latin typeface="Avenir Next" panose="020B0503020202020204" pitchFamily="34" charset="0"/>
                <a:cs typeface="Myriad Pro Light"/>
              </a:rPr>
              <a:t>DELETE THIS TEXT BOX TO ADD CONTENT TO THIS SLIDE.</a:t>
            </a:r>
          </a:p>
        </p:txBody>
      </p:sp>
      <p:sp>
        <p:nvSpPr>
          <p:cNvPr id="2" name="TextBox 1">
            <a:extLst>
              <a:ext uri="{FF2B5EF4-FFF2-40B4-BE49-F238E27FC236}">
                <a16:creationId xmlns:a16="http://schemas.microsoft.com/office/drawing/2014/main" id="{957ACF18-786B-D54C-A357-CACDD095C06C}"/>
              </a:ext>
            </a:extLst>
          </p:cNvPr>
          <p:cNvSpPr txBox="1"/>
          <p:nvPr/>
        </p:nvSpPr>
        <p:spPr>
          <a:xfrm>
            <a:off x="5551139" y="6336315"/>
            <a:ext cx="1089722" cy="523220"/>
          </a:xfrm>
          <a:prstGeom prst="rect">
            <a:avLst/>
          </a:prstGeom>
          <a:noFill/>
        </p:spPr>
        <p:txBody>
          <a:bodyPr wrap="none" rtlCol="0">
            <a:spAutoFit/>
          </a:bodyPr>
          <a:lstStyle/>
          <a:p>
            <a:r>
              <a:rPr lang="en-US" sz="2800" dirty="0">
                <a:latin typeface="Avenir Next" panose="020B0503020202020204" pitchFamily="34" charset="0"/>
                <a:cs typeface="Myriad Pro Light"/>
              </a:rPr>
              <a:t>Value</a:t>
            </a:r>
          </a:p>
        </p:txBody>
      </p:sp>
    </p:spTree>
    <p:extLst>
      <p:ext uri="{BB962C8B-B14F-4D97-AF65-F5344CB8AC3E}">
        <p14:creationId xmlns:p14="http://schemas.microsoft.com/office/powerpoint/2010/main" val="41976793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7BD312-5881-AD6C-8987-CCCCB091259D}"/>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69A25AC4-5D78-248F-60ED-B3B853A8A20F}"/>
              </a:ext>
            </a:extLst>
          </p:cNvPr>
          <p:cNvSpPr txBox="1"/>
          <p:nvPr/>
        </p:nvSpPr>
        <p:spPr>
          <a:xfrm>
            <a:off x="1440738" y="551358"/>
            <a:ext cx="9307286" cy="5016758"/>
          </a:xfrm>
          <a:prstGeom prst="rect">
            <a:avLst/>
          </a:prstGeom>
          <a:noFill/>
        </p:spPr>
        <p:txBody>
          <a:bodyPr wrap="square" rtlCol="0">
            <a:spAutoFit/>
          </a:bodyPr>
          <a:lstStyle/>
          <a:p>
            <a:r>
              <a:rPr lang="en-US" sz="4000" dirty="0">
                <a:latin typeface="Avenir Next" panose="020B0503020202020204" pitchFamily="34" charset="0"/>
                <a:cs typeface="Myriad Pro Light"/>
              </a:rPr>
              <a:t>INSTRUCTIONS: </a:t>
            </a:r>
          </a:p>
          <a:p>
            <a:endParaRPr lang="en-US" sz="4000" dirty="0">
              <a:latin typeface="Avenir Next" panose="020B0503020202020204" pitchFamily="34" charset="0"/>
              <a:cs typeface="Myriad Pro Light"/>
            </a:endParaRPr>
          </a:p>
          <a:p>
            <a:pPr marL="742950" indent="-742950">
              <a:buFont typeface="+mj-lt"/>
              <a:buAutoNum type="arabicPeriod"/>
            </a:pPr>
            <a:r>
              <a:rPr lang="en-US" sz="4000" dirty="0">
                <a:latin typeface="Avenir Next" panose="020B0503020202020204" pitchFamily="34" charset="0"/>
                <a:cs typeface="Myriad Pro Light"/>
              </a:rPr>
              <a:t>THIS SLIDE IS FOR </a:t>
            </a:r>
            <a:r>
              <a:rPr lang="en-US" sz="4000" dirty="0">
                <a:solidFill>
                  <a:srgbClr val="FF0000"/>
                </a:solidFill>
                <a:latin typeface="Avenir Next" panose="020B0503020202020204" pitchFamily="34" charset="0"/>
                <a:cs typeface="Myriad Pro Light"/>
              </a:rPr>
              <a:t>VALUE</a:t>
            </a:r>
            <a:r>
              <a:rPr lang="en-US" sz="4000" dirty="0">
                <a:latin typeface="Avenir Next" panose="020B0503020202020204" pitchFamily="34" charset="0"/>
                <a:cs typeface="Myriad Pro Light"/>
              </a:rPr>
              <a:t>.</a:t>
            </a:r>
          </a:p>
          <a:p>
            <a:pPr marL="742950" indent="-742950">
              <a:buFont typeface="+mj-lt"/>
              <a:buAutoNum type="arabicPeriod"/>
            </a:pPr>
            <a:r>
              <a:rPr lang="en-US" sz="4000" dirty="0">
                <a:latin typeface="Avenir Next" panose="020B0503020202020204" pitchFamily="34" charset="0"/>
                <a:cs typeface="Myriad Pro Light"/>
              </a:rPr>
              <a:t>DO NOT DELETE BLANK SLIDES.</a:t>
            </a:r>
          </a:p>
          <a:p>
            <a:pPr marL="742950" indent="-742950">
              <a:buFont typeface="+mj-lt"/>
              <a:buAutoNum type="arabicPeriod"/>
            </a:pPr>
            <a:r>
              <a:rPr lang="en-US" sz="4000" dirty="0">
                <a:latin typeface="Avenir Next" panose="020B0503020202020204" pitchFamily="34" charset="0"/>
                <a:cs typeface="Myriad Pro Light"/>
              </a:rPr>
              <a:t>PLEASE SKIP TO NEXT SECTION IF THIS SLIDE IS NOT NECESSARY. </a:t>
            </a:r>
          </a:p>
          <a:p>
            <a:pPr marL="742950" indent="-742950">
              <a:buFont typeface="+mj-lt"/>
              <a:buAutoNum type="arabicPeriod"/>
            </a:pPr>
            <a:r>
              <a:rPr lang="en-US" sz="4000" dirty="0">
                <a:latin typeface="Avenir Next" panose="020B0503020202020204" pitchFamily="34" charset="0"/>
                <a:cs typeface="Myriad Pro Light"/>
              </a:rPr>
              <a:t>DELETE THIS TEXT BOX TO ADD CONTENT TO THIS SLIDE.</a:t>
            </a:r>
          </a:p>
        </p:txBody>
      </p:sp>
      <p:sp>
        <p:nvSpPr>
          <p:cNvPr id="2" name="TextBox 1">
            <a:extLst>
              <a:ext uri="{FF2B5EF4-FFF2-40B4-BE49-F238E27FC236}">
                <a16:creationId xmlns:a16="http://schemas.microsoft.com/office/drawing/2014/main" id="{45F78DF5-3AD6-1B80-0026-CBAC4915C040}"/>
              </a:ext>
            </a:extLst>
          </p:cNvPr>
          <p:cNvSpPr txBox="1"/>
          <p:nvPr/>
        </p:nvSpPr>
        <p:spPr>
          <a:xfrm>
            <a:off x="5551139" y="6336315"/>
            <a:ext cx="1089722" cy="523220"/>
          </a:xfrm>
          <a:prstGeom prst="rect">
            <a:avLst/>
          </a:prstGeom>
          <a:noFill/>
        </p:spPr>
        <p:txBody>
          <a:bodyPr wrap="none" rtlCol="0">
            <a:spAutoFit/>
          </a:bodyPr>
          <a:lstStyle/>
          <a:p>
            <a:r>
              <a:rPr lang="en-US" sz="2800" dirty="0">
                <a:latin typeface="Avenir Next" panose="020B0503020202020204" pitchFamily="34" charset="0"/>
                <a:cs typeface="Myriad Pro Light"/>
              </a:rPr>
              <a:t>Value</a:t>
            </a:r>
          </a:p>
        </p:txBody>
      </p:sp>
    </p:spTree>
    <p:extLst>
      <p:ext uri="{BB962C8B-B14F-4D97-AF65-F5344CB8AC3E}">
        <p14:creationId xmlns:p14="http://schemas.microsoft.com/office/powerpoint/2010/main" val="26273857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93800" y="174311"/>
            <a:ext cx="9804400" cy="6124754"/>
          </a:xfrm>
          <a:prstGeom prst="rect">
            <a:avLst/>
          </a:prstGeom>
          <a:noFill/>
        </p:spPr>
        <p:txBody>
          <a:bodyPr wrap="square" rtlCol="0">
            <a:spAutoFit/>
          </a:bodyPr>
          <a:lstStyle/>
          <a:p>
            <a:r>
              <a:rPr lang="en-US" sz="4800" dirty="0">
                <a:latin typeface="Avenir Next" panose="020B0503020202020204" pitchFamily="34" charset="0"/>
                <a:cs typeface="Myriad Pro Light"/>
              </a:rPr>
              <a:t>TEXT SLIDE</a:t>
            </a:r>
          </a:p>
          <a:p>
            <a:r>
              <a:rPr lang="en-US" sz="2000" dirty="0">
                <a:latin typeface="Avenir Next" panose="020B0503020202020204" pitchFamily="34" charset="0"/>
                <a:cs typeface="Myriad Pro Light"/>
              </a:rPr>
              <a:t>Use this slide to describe the project based on the area of distinction outlined below. It may include text only, a maximum of </a:t>
            </a:r>
            <a:r>
              <a:rPr lang="en-US" sz="2000" dirty="0">
                <a:solidFill>
                  <a:srgbClr val="FF0000"/>
                </a:solidFill>
                <a:latin typeface="Avenir Next" panose="020B0503020202020204" pitchFamily="34" charset="0"/>
                <a:cs typeface="Myriad Pro Light"/>
              </a:rPr>
              <a:t>500 words</a:t>
            </a:r>
            <a:r>
              <a:rPr lang="en-US" sz="2000" dirty="0">
                <a:latin typeface="Avenir Next" panose="020B0503020202020204" pitchFamily="34" charset="0"/>
                <a:cs typeface="Myriad Pro Light"/>
              </a:rPr>
              <a:t>. </a:t>
            </a:r>
          </a:p>
          <a:p>
            <a:pPr marL="285750" indent="-285750">
              <a:buFont typeface="Arial" panose="020B0604020202020204" pitchFamily="34" charset="0"/>
              <a:buChar char="•"/>
            </a:pPr>
            <a:r>
              <a:rPr lang="en-US" sz="2000" dirty="0">
                <a:latin typeface="Avenir Next" panose="020B0503020202020204" pitchFamily="34" charset="0"/>
                <a:cs typeface="Myriad Pro Light"/>
              </a:rPr>
              <a:t>Leave this slide blank to avoid entering this project into this area. Do not delete blank slides; skip to the next section. </a:t>
            </a:r>
          </a:p>
          <a:p>
            <a:pPr marL="285750" indent="-285750">
              <a:buFont typeface="Arial" panose="020B0604020202020204" pitchFamily="34" charset="0"/>
              <a:buChar char="•"/>
            </a:pPr>
            <a:r>
              <a:rPr lang="en-US" sz="2000" dirty="0">
                <a:latin typeface="Avenir Next" panose="020B0503020202020204" pitchFamily="34" charset="0"/>
                <a:cs typeface="Myriad Pro Light"/>
              </a:rPr>
              <a:t>To add text, delete this text box.</a:t>
            </a:r>
          </a:p>
          <a:p>
            <a:endParaRPr lang="en-US" sz="2400" dirty="0">
              <a:latin typeface="Avenir Next" panose="020B0503020202020204" pitchFamily="34" charset="0"/>
              <a:cs typeface="Myriad Pro Light"/>
            </a:endParaRPr>
          </a:p>
          <a:p>
            <a:r>
              <a:rPr lang="en-US" sz="4000" dirty="0">
                <a:solidFill>
                  <a:srgbClr val="FF0000"/>
                </a:solidFill>
                <a:latin typeface="Avenir Next" panose="020B0503020202020204" pitchFamily="34" charset="0"/>
                <a:cs typeface="Myriad Pro Light"/>
              </a:rPr>
              <a:t>WELLNESS</a:t>
            </a:r>
            <a:endParaRPr lang="en-US" sz="4000" dirty="0">
              <a:latin typeface="Avenir Next" panose="020B0503020202020204" pitchFamily="34" charset="0"/>
              <a:cs typeface="Myriad Pro Light"/>
            </a:endParaRPr>
          </a:p>
          <a:p>
            <a:r>
              <a:rPr lang="en-US" dirty="0">
                <a:latin typeface="Avenir Next" panose="020B0503020202020204" pitchFamily="34" charset="0"/>
                <a:cs typeface="Myriad Pro Light"/>
              </a:rPr>
              <a:t>Wellness is an approach that focuses on supporting the whole child. School design impacts student behavior, development, and academic performance. </a:t>
            </a:r>
          </a:p>
          <a:p>
            <a:endParaRPr lang="en-US" dirty="0">
              <a:latin typeface="Avenir Next" panose="020B0503020202020204" pitchFamily="34" charset="0"/>
              <a:cs typeface="Myriad Pro Light"/>
            </a:endParaRPr>
          </a:p>
          <a:p>
            <a:r>
              <a:rPr lang="en-US" dirty="0">
                <a:latin typeface="Avenir Next" panose="020B0503020202020204" pitchFamily="34" charset="0"/>
                <a:cs typeface="Myriad Pro Light"/>
              </a:rPr>
              <a:t>Share examples of how wellness strategies have been incorporated in the design of the new or renovated campus, including diverse scales and styles of learning environments, flexible furnishings, views of nature, opportunities for movement and activity, access to nourishment, safety considerations, technology-rich spaces, outdoor learning spaces, equity, and inclusive design features, and overall awe-inspiring features that can help activate learning, play, and reflection for children, inside and outside, during the school day. Explain how these inclusions relate to the overall educational goals of the project.</a:t>
            </a:r>
            <a:endParaRPr lang="en-US" dirty="0">
              <a:latin typeface="Avenir Next" panose="020B0503020202020204" pitchFamily="34" charset="0"/>
            </a:endParaRPr>
          </a:p>
        </p:txBody>
      </p:sp>
      <p:sp>
        <p:nvSpPr>
          <p:cNvPr id="4" name="TextBox 3">
            <a:extLst>
              <a:ext uri="{FF2B5EF4-FFF2-40B4-BE49-F238E27FC236}">
                <a16:creationId xmlns:a16="http://schemas.microsoft.com/office/drawing/2014/main" id="{4DBE17DE-08BA-E2CE-AAC0-903A27263682}"/>
              </a:ext>
            </a:extLst>
          </p:cNvPr>
          <p:cNvSpPr txBox="1"/>
          <p:nvPr/>
        </p:nvSpPr>
        <p:spPr>
          <a:xfrm>
            <a:off x="5277571" y="6354876"/>
            <a:ext cx="1636858" cy="523220"/>
          </a:xfrm>
          <a:prstGeom prst="rect">
            <a:avLst/>
          </a:prstGeom>
          <a:noFill/>
        </p:spPr>
        <p:txBody>
          <a:bodyPr wrap="none" rtlCol="0">
            <a:spAutoFit/>
          </a:bodyPr>
          <a:lstStyle/>
          <a:p>
            <a:r>
              <a:rPr lang="en-US" sz="2800" dirty="0">
                <a:latin typeface="Avenir Next" panose="020B0503020202020204" pitchFamily="34" charset="0"/>
                <a:cs typeface="Myriad Pro Light"/>
              </a:rPr>
              <a:t>Wellness</a:t>
            </a:r>
          </a:p>
        </p:txBody>
      </p:sp>
    </p:spTree>
    <p:extLst>
      <p:ext uri="{BB962C8B-B14F-4D97-AF65-F5344CB8AC3E}">
        <p14:creationId xmlns:p14="http://schemas.microsoft.com/office/powerpoint/2010/main" val="42377758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40738" y="551358"/>
            <a:ext cx="9307286" cy="5016758"/>
          </a:xfrm>
          <a:prstGeom prst="rect">
            <a:avLst/>
          </a:prstGeom>
          <a:noFill/>
        </p:spPr>
        <p:txBody>
          <a:bodyPr wrap="square" rtlCol="0">
            <a:spAutoFit/>
          </a:bodyPr>
          <a:lstStyle/>
          <a:p>
            <a:r>
              <a:rPr lang="en-US" sz="4000" dirty="0">
                <a:latin typeface="Avenir Next" panose="020B0503020202020204" pitchFamily="34" charset="0"/>
                <a:cs typeface="Myriad Pro Light"/>
              </a:rPr>
              <a:t>INSTRUCTIONS: </a:t>
            </a:r>
          </a:p>
          <a:p>
            <a:endParaRPr lang="en-US" sz="4000" dirty="0">
              <a:latin typeface="Avenir Next" panose="020B0503020202020204" pitchFamily="34" charset="0"/>
              <a:cs typeface="Myriad Pro Light"/>
            </a:endParaRPr>
          </a:p>
          <a:p>
            <a:pPr marL="742950" indent="-742950">
              <a:buFont typeface="+mj-lt"/>
              <a:buAutoNum type="arabicPeriod"/>
            </a:pPr>
            <a:r>
              <a:rPr lang="en-US" sz="4000" dirty="0">
                <a:latin typeface="Avenir Next" panose="020B0503020202020204" pitchFamily="34" charset="0"/>
                <a:cs typeface="Myriad Pro Light"/>
              </a:rPr>
              <a:t>THIS SLIDE IS FOR </a:t>
            </a:r>
            <a:r>
              <a:rPr lang="en-US" sz="4000" dirty="0">
                <a:solidFill>
                  <a:srgbClr val="FF0000"/>
                </a:solidFill>
                <a:latin typeface="Avenir Next" panose="020B0503020202020204" pitchFamily="34" charset="0"/>
                <a:cs typeface="Myriad Pro Light"/>
              </a:rPr>
              <a:t>WELLNESS</a:t>
            </a:r>
            <a:r>
              <a:rPr lang="en-US" sz="4000" dirty="0">
                <a:latin typeface="Avenir Next" panose="020B0503020202020204" pitchFamily="34" charset="0"/>
                <a:cs typeface="Myriad Pro Light"/>
              </a:rPr>
              <a:t>.</a:t>
            </a:r>
          </a:p>
          <a:p>
            <a:pPr marL="742950" indent="-742950">
              <a:buFont typeface="+mj-lt"/>
              <a:buAutoNum type="arabicPeriod"/>
            </a:pPr>
            <a:r>
              <a:rPr lang="en-US" sz="4000" dirty="0">
                <a:latin typeface="Avenir Next" panose="020B0503020202020204" pitchFamily="34" charset="0"/>
                <a:cs typeface="Myriad Pro Light"/>
              </a:rPr>
              <a:t>DO NOT DELETE BLANK SLIDES.</a:t>
            </a:r>
          </a:p>
          <a:p>
            <a:pPr marL="742950" indent="-742950">
              <a:buFont typeface="+mj-lt"/>
              <a:buAutoNum type="arabicPeriod"/>
            </a:pPr>
            <a:r>
              <a:rPr lang="en-US" sz="4000" dirty="0">
                <a:latin typeface="Avenir Next" panose="020B0503020202020204" pitchFamily="34" charset="0"/>
                <a:cs typeface="Myriad Pro Light"/>
              </a:rPr>
              <a:t>PLEASE SKIP TO NEXT SECTION IF THIS SLIDE IS NOT NECESSARY. </a:t>
            </a:r>
          </a:p>
          <a:p>
            <a:pPr marL="742950" indent="-742950">
              <a:buFont typeface="+mj-lt"/>
              <a:buAutoNum type="arabicPeriod"/>
            </a:pPr>
            <a:r>
              <a:rPr lang="en-US" sz="4000" dirty="0">
                <a:latin typeface="Avenir Next" panose="020B0503020202020204" pitchFamily="34" charset="0"/>
                <a:cs typeface="Myriad Pro Light"/>
              </a:rPr>
              <a:t>DELETE THIS TEXT BOX TO ADD CONTENT TO THIS SLIDE.</a:t>
            </a:r>
          </a:p>
        </p:txBody>
      </p:sp>
      <p:sp>
        <p:nvSpPr>
          <p:cNvPr id="3" name="TextBox 2">
            <a:extLst>
              <a:ext uri="{FF2B5EF4-FFF2-40B4-BE49-F238E27FC236}">
                <a16:creationId xmlns:a16="http://schemas.microsoft.com/office/drawing/2014/main" id="{3BCA7EAA-6D48-6D3A-4CA6-762BB3CE9343}"/>
              </a:ext>
            </a:extLst>
          </p:cNvPr>
          <p:cNvSpPr txBox="1"/>
          <p:nvPr/>
        </p:nvSpPr>
        <p:spPr>
          <a:xfrm>
            <a:off x="5277571" y="6354876"/>
            <a:ext cx="1636858" cy="523220"/>
          </a:xfrm>
          <a:prstGeom prst="rect">
            <a:avLst/>
          </a:prstGeom>
          <a:noFill/>
        </p:spPr>
        <p:txBody>
          <a:bodyPr wrap="none" rtlCol="0">
            <a:spAutoFit/>
          </a:bodyPr>
          <a:lstStyle/>
          <a:p>
            <a:r>
              <a:rPr lang="en-US" sz="2800" dirty="0">
                <a:latin typeface="Avenir Next" panose="020B0503020202020204" pitchFamily="34" charset="0"/>
                <a:cs typeface="Myriad Pro Light"/>
              </a:rPr>
              <a:t>Wellness</a:t>
            </a:r>
          </a:p>
        </p:txBody>
      </p:sp>
    </p:spTree>
    <p:extLst>
      <p:ext uri="{BB962C8B-B14F-4D97-AF65-F5344CB8AC3E}">
        <p14:creationId xmlns:p14="http://schemas.microsoft.com/office/powerpoint/2010/main" val="39088171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1FFB9D-D8AB-6BCF-238D-68129743A605}"/>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CD9D6901-AC33-88D3-405D-21E87049EA3E}"/>
              </a:ext>
            </a:extLst>
          </p:cNvPr>
          <p:cNvSpPr txBox="1"/>
          <p:nvPr/>
        </p:nvSpPr>
        <p:spPr>
          <a:xfrm>
            <a:off x="1440738" y="551358"/>
            <a:ext cx="9307286" cy="5016758"/>
          </a:xfrm>
          <a:prstGeom prst="rect">
            <a:avLst/>
          </a:prstGeom>
          <a:noFill/>
        </p:spPr>
        <p:txBody>
          <a:bodyPr wrap="square" rtlCol="0">
            <a:spAutoFit/>
          </a:bodyPr>
          <a:lstStyle/>
          <a:p>
            <a:r>
              <a:rPr lang="en-US" sz="4000" dirty="0">
                <a:latin typeface="Avenir Next" panose="020B0503020202020204" pitchFamily="34" charset="0"/>
                <a:cs typeface="Myriad Pro Light"/>
              </a:rPr>
              <a:t>INSTRUCTIONS: </a:t>
            </a:r>
          </a:p>
          <a:p>
            <a:endParaRPr lang="en-US" sz="4000" dirty="0">
              <a:latin typeface="Avenir Next" panose="020B0503020202020204" pitchFamily="34" charset="0"/>
              <a:cs typeface="Myriad Pro Light"/>
            </a:endParaRPr>
          </a:p>
          <a:p>
            <a:pPr marL="742950" indent="-742950">
              <a:buFont typeface="+mj-lt"/>
              <a:buAutoNum type="arabicPeriod"/>
            </a:pPr>
            <a:r>
              <a:rPr lang="en-US" sz="4000" dirty="0">
                <a:latin typeface="Avenir Next" panose="020B0503020202020204" pitchFamily="34" charset="0"/>
                <a:cs typeface="Myriad Pro Light"/>
              </a:rPr>
              <a:t>THIS SLIDE IS FOR </a:t>
            </a:r>
            <a:r>
              <a:rPr lang="en-US" sz="4000" dirty="0">
                <a:solidFill>
                  <a:srgbClr val="FF0000"/>
                </a:solidFill>
                <a:latin typeface="Avenir Next" panose="020B0503020202020204" pitchFamily="34" charset="0"/>
                <a:cs typeface="Myriad Pro Light"/>
              </a:rPr>
              <a:t>WELLNESS</a:t>
            </a:r>
            <a:r>
              <a:rPr lang="en-US" sz="4000" dirty="0">
                <a:latin typeface="Avenir Next" panose="020B0503020202020204" pitchFamily="34" charset="0"/>
                <a:cs typeface="Myriad Pro Light"/>
              </a:rPr>
              <a:t>.</a:t>
            </a:r>
          </a:p>
          <a:p>
            <a:pPr marL="742950" indent="-742950">
              <a:buFont typeface="+mj-lt"/>
              <a:buAutoNum type="arabicPeriod"/>
            </a:pPr>
            <a:r>
              <a:rPr lang="en-US" sz="4000" dirty="0">
                <a:latin typeface="Avenir Next" panose="020B0503020202020204" pitchFamily="34" charset="0"/>
                <a:cs typeface="Myriad Pro Light"/>
              </a:rPr>
              <a:t>DO NOT DELETE BLANK SLIDES.</a:t>
            </a:r>
          </a:p>
          <a:p>
            <a:pPr marL="742950" indent="-742950">
              <a:buFont typeface="+mj-lt"/>
              <a:buAutoNum type="arabicPeriod"/>
            </a:pPr>
            <a:r>
              <a:rPr lang="en-US" sz="4000" dirty="0">
                <a:latin typeface="Avenir Next" panose="020B0503020202020204" pitchFamily="34" charset="0"/>
                <a:cs typeface="Myriad Pro Light"/>
              </a:rPr>
              <a:t>PLEASE SKIP TO NEXT SECTION IF THIS SLIDE IS NOT NECESSARY. </a:t>
            </a:r>
          </a:p>
          <a:p>
            <a:pPr marL="742950" indent="-742950">
              <a:buFont typeface="+mj-lt"/>
              <a:buAutoNum type="arabicPeriod"/>
            </a:pPr>
            <a:r>
              <a:rPr lang="en-US" sz="4000" dirty="0">
                <a:latin typeface="Avenir Next" panose="020B0503020202020204" pitchFamily="34" charset="0"/>
                <a:cs typeface="Myriad Pro Light"/>
              </a:rPr>
              <a:t>DELETE THIS TEXT BOX TO ADD CONTENT TO THIS SLIDE.</a:t>
            </a:r>
          </a:p>
        </p:txBody>
      </p:sp>
      <p:sp>
        <p:nvSpPr>
          <p:cNvPr id="3" name="TextBox 2">
            <a:extLst>
              <a:ext uri="{FF2B5EF4-FFF2-40B4-BE49-F238E27FC236}">
                <a16:creationId xmlns:a16="http://schemas.microsoft.com/office/drawing/2014/main" id="{B9555599-03BA-CCB7-88AF-78A9DD5D7B7D}"/>
              </a:ext>
            </a:extLst>
          </p:cNvPr>
          <p:cNvSpPr txBox="1"/>
          <p:nvPr/>
        </p:nvSpPr>
        <p:spPr>
          <a:xfrm>
            <a:off x="5277571" y="6354876"/>
            <a:ext cx="1636858" cy="523220"/>
          </a:xfrm>
          <a:prstGeom prst="rect">
            <a:avLst/>
          </a:prstGeom>
          <a:noFill/>
        </p:spPr>
        <p:txBody>
          <a:bodyPr wrap="none" rtlCol="0">
            <a:spAutoFit/>
          </a:bodyPr>
          <a:lstStyle/>
          <a:p>
            <a:r>
              <a:rPr lang="en-US" sz="2800" dirty="0">
                <a:latin typeface="Avenir Next" panose="020B0503020202020204" pitchFamily="34" charset="0"/>
                <a:cs typeface="Myriad Pro Light"/>
              </a:rPr>
              <a:t>Wellness</a:t>
            </a:r>
          </a:p>
        </p:txBody>
      </p:sp>
    </p:spTree>
    <p:extLst>
      <p:ext uri="{BB962C8B-B14F-4D97-AF65-F5344CB8AC3E}">
        <p14:creationId xmlns:p14="http://schemas.microsoft.com/office/powerpoint/2010/main" val="25656094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DAD4F3-2A57-67AA-8F97-2B60EAA07F82}"/>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4230AC43-2717-2E0D-D5DB-66465D91F00A}"/>
              </a:ext>
            </a:extLst>
          </p:cNvPr>
          <p:cNvSpPr txBox="1"/>
          <p:nvPr/>
        </p:nvSpPr>
        <p:spPr>
          <a:xfrm>
            <a:off x="1440738" y="551358"/>
            <a:ext cx="9307286" cy="5016758"/>
          </a:xfrm>
          <a:prstGeom prst="rect">
            <a:avLst/>
          </a:prstGeom>
          <a:noFill/>
        </p:spPr>
        <p:txBody>
          <a:bodyPr wrap="square" rtlCol="0">
            <a:spAutoFit/>
          </a:bodyPr>
          <a:lstStyle/>
          <a:p>
            <a:r>
              <a:rPr lang="en-US" sz="4000" dirty="0">
                <a:latin typeface="Avenir Next" panose="020B0503020202020204" pitchFamily="34" charset="0"/>
                <a:cs typeface="Myriad Pro Light"/>
              </a:rPr>
              <a:t>INSTRUCTIONS: </a:t>
            </a:r>
          </a:p>
          <a:p>
            <a:endParaRPr lang="en-US" sz="4000" dirty="0">
              <a:latin typeface="Avenir Next" panose="020B0503020202020204" pitchFamily="34" charset="0"/>
              <a:cs typeface="Myriad Pro Light"/>
            </a:endParaRPr>
          </a:p>
          <a:p>
            <a:pPr marL="742950" indent="-742950">
              <a:buFont typeface="+mj-lt"/>
              <a:buAutoNum type="arabicPeriod"/>
            </a:pPr>
            <a:r>
              <a:rPr lang="en-US" sz="4000" dirty="0">
                <a:latin typeface="Avenir Next" panose="020B0503020202020204" pitchFamily="34" charset="0"/>
                <a:cs typeface="Myriad Pro Light"/>
              </a:rPr>
              <a:t>THIS SLIDE IS FOR </a:t>
            </a:r>
            <a:r>
              <a:rPr lang="en-US" sz="4000" dirty="0">
                <a:solidFill>
                  <a:srgbClr val="FF0000"/>
                </a:solidFill>
                <a:latin typeface="Avenir Next" panose="020B0503020202020204" pitchFamily="34" charset="0"/>
                <a:cs typeface="Myriad Pro Light"/>
              </a:rPr>
              <a:t>WELLNESS</a:t>
            </a:r>
            <a:r>
              <a:rPr lang="en-US" sz="4000" dirty="0">
                <a:latin typeface="Avenir Next" panose="020B0503020202020204" pitchFamily="34" charset="0"/>
                <a:cs typeface="Myriad Pro Light"/>
              </a:rPr>
              <a:t>.</a:t>
            </a:r>
          </a:p>
          <a:p>
            <a:pPr marL="742950" indent="-742950">
              <a:buFont typeface="+mj-lt"/>
              <a:buAutoNum type="arabicPeriod"/>
            </a:pPr>
            <a:r>
              <a:rPr lang="en-US" sz="4000" dirty="0">
                <a:latin typeface="Avenir Next" panose="020B0503020202020204" pitchFamily="34" charset="0"/>
                <a:cs typeface="Myriad Pro Light"/>
              </a:rPr>
              <a:t>DO NOT DELETE BLANK SLIDES.</a:t>
            </a:r>
          </a:p>
          <a:p>
            <a:pPr marL="742950" indent="-742950">
              <a:buFont typeface="+mj-lt"/>
              <a:buAutoNum type="arabicPeriod"/>
            </a:pPr>
            <a:r>
              <a:rPr lang="en-US" sz="4000" dirty="0">
                <a:latin typeface="Avenir Next" panose="020B0503020202020204" pitchFamily="34" charset="0"/>
                <a:cs typeface="Myriad Pro Light"/>
              </a:rPr>
              <a:t>PLEASE SKIP TO NEXT SECTION IF THIS SLIDE IS NOT NECESSARY. </a:t>
            </a:r>
          </a:p>
          <a:p>
            <a:pPr marL="742950" indent="-742950">
              <a:buFont typeface="+mj-lt"/>
              <a:buAutoNum type="arabicPeriod"/>
            </a:pPr>
            <a:r>
              <a:rPr lang="en-US" sz="4000" dirty="0">
                <a:latin typeface="Avenir Next" panose="020B0503020202020204" pitchFamily="34" charset="0"/>
                <a:cs typeface="Myriad Pro Light"/>
              </a:rPr>
              <a:t>DELETE THIS TEXT BOX TO ADD CONTENT TO THIS SLIDE.</a:t>
            </a:r>
          </a:p>
        </p:txBody>
      </p:sp>
      <p:sp>
        <p:nvSpPr>
          <p:cNvPr id="3" name="TextBox 2">
            <a:extLst>
              <a:ext uri="{FF2B5EF4-FFF2-40B4-BE49-F238E27FC236}">
                <a16:creationId xmlns:a16="http://schemas.microsoft.com/office/drawing/2014/main" id="{09A4D59E-9D24-80DD-C267-2C5047EC1C3D}"/>
              </a:ext>
            </a:extLst>
          </p:cNvPr>
          <p:cNvSpPr txBox="1"/>
          <p:nvPr/>
        </p:nvSpPr>
        <p:spPr>
          <a:xfrm>
            <a:off x="5277571" y="6354876"/>
            <a:ext cx="1636858" cy="523220"/>
          </a:xfrm>
          <a:prstGeom prst="rect">
            <a:avLst/>
          </a:prstGeom>
          <a:noFill/>
        </p:spPr>
        <p:txBody>
          <a:bodyPr wrap="none" rtlCol="0">
            <a:spAutoFit/>
          </a:bodyPr>
          <a:lstStyle/>
          <a:p>
            <a:r>
              <a:rPr lang="en-US" sz="2800" dirty="0">
                <a:latin typeface="Avenir Next" panose="020B0503020202020204" pitchFamily="34" charset="0"/>
                <a:cs typeface="Myriad Pro Light"/>
              </a:rPr>
              <a:t>Wellness</a:t>
            </a:r>
          </a:p>
        </p:txBody>
      </p:sp>
    </p:spTree>
    <p:extLst>
      <p:ext uri="{BB962C8B-B14F-4D97-AF65-F5344CB8AC3E}">
        <p14:creationId xmlns:p14="http://schemas.microsoft.com/office/powerpoint/2010/main" val="21011835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BC7802-A90F-21C7-AA21-0B925BF9C11F}"/>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D6F5CD97-3404-1E63-3A68-4C21D7F12893}"/>
              </a:ext>
            </a:extLst>
          </p:cNvPr>
          <p:cNvSpPr txBox="1"/>
          <p:nvPr/>
        </p:nvSpPr>
        <p:spPr>
          <a:xfrm>
            <a:off x="1440738" y="551358"/>
            <a:ext cx="9307286" cy="5016758"/>
          </a:xfrm>
          <a:prstGeom prst="rect">
            <a:avLst/>
          </a:prstGeom>
          <a:noFill/>
        </p:spPr>
        <p:txBody>
          <a:bodyPr wrap="square" rtlCol="0">
            <a:spAutoFit/>
          </a:bodyPr>
          <a:lstStyle/>
          <a:p>
            <a:r>
              <a:rPr lang="en-US" sz="4000" dirty="0">
                <a:latin typeface="Avenir Next" panose="020B0503020202020204" pitchFamily="34" charset="0"/>
                <a:cs typeface="Myriad Pro Light"/>
              </a:rPr>
              <a:t>INSTRUCTIONS: </a:t>
            </a:r>
          </a:p>
          <a:p>
            <a:endParaRPr lang="en-US" sz="4000" dirty="0">
              <a:latin typeface="Avenir Next" panose="020B0503020202020204" pitchFamily="34" charset="0"/>
              <a:cs typeface="Myriad Pro Light"/>
            </a:endParaRPr>
          </a:p>
          <a:p>
            <a:pPr marL="742950" indent="-742950">
              <a:buFont typeface="+mj-lt"/>
              <a:buAutoNum type="arabicPeriod"/>
            </a:pPr>
            <a:r>
              <a:rPr lang="en-US" sz="4000" dirty="0">
                <a:latin typeface="Avenir Next" panose="020B0503020202020204" pitchFamily="34" charset="0"/>
                <a:cs typeface="Myriad Pro Light"/>
              </a:rPr>
              <a:t>THIS SLIDE IS FOR </a:t>
            </a:r>
            <a:r>
              <a:rPr lang="en-US" sz="4000" dirty="0">
                <a:solidFill>
                  <a:srgbClr val="FF0000"/>
                </a:solidFill>
                <a:latin typeface="Avenir Next" panose="020B0503020202020204" pitchFamily="34" charset="0"/>
                <a:cs typeface="Myriad Pro Light"/>
              </a:rPr>
              <a:t>WELLNESS</a:t>
            </a:r>
            <a:r>
              <a:rPr lang="en-US" sz="4000" dirty="0">
                <a:latin typeface="Avenir Next" panose="020B0503020202020204" pitchFamily="34" charset="0"/>
                <a:cs typeface="Myriad Pro Light"/>
              </a:rPr>
              <a:t>.</a:t>
            </a:r>
          </a:p>
          <a:p>
            <a:pPr marL="742950" indent="-742950">
              <a:buFont typeface="+mj-lt"/>
              <a:buAutoNum type="arabicPeriod"/>
            </a:pPr>
            <a:r>
              <a:rPr lang="en-US" sz="4000" dirty="0">
                <a:latin typeface="Avenir Next" panose="020B0503020202020204" pitchFamily="34" charset="0"/>
                <a:cs typeface="Myriad Pro Light"/>
              </a:rPr>
              <a:t>DO NOT DELETE BLANK SLIDES.</a:t>
            </a:r>
          </a:p>
          <a:p>
            <a:pPr marL="742950" indent="-742950">
              <a:buFont typeface="+mj-lt"/>
              <a:buAutoNum type="arabicPeriod"/>
            </a:pPr>
            <a:r>
              <a:rPr lang="en-US" sz="4000" dirty="0">
                <a:latin typeface="Avenir Next" panose="020B0503020202020204" pitchFamily="34" charset="0"/>
                <a:cs typeface="Myriad Pro Light"/>
              </a:rPr>
              <a:t>PLEASE SKIP TO NEXT SECTION IF THIS SLIDE IS NOT NECESSARY. </a:t>
            </a:r>
          </a:p>
          <a:p>
            <a:pPr marL="742950" indent="-742950">
              <a:buFont typeface="+mj-lt"/>
              <a:buAutoNum type="arabicPeriod"/>
            </a:pPr>
            <a:r>
              <a:rPr lang="en-US" sz="4000" dirty="0">
                <a:latin typeface="Avenir Next" panose="020B0503020202020204" pitchFamily="34" charset="0"/>
                <a:cs typeface="Myriad Pro Light"/>
              </a:rPr>
              <a:t>DELETE THIS TEXT BOX TO ADD CONTENT TO THIS SLIDE.</a:t>
            </a:r>
          </a:p>
        </p:txBody>
      </p:sp>
      <p:sp>
        <p:nvSpPr>
          <p:cNvPr id="3" name="TextBox 2">
            <a:extLst>
              <a:ext uri="{FF2B5EF4-FFF2-40B4-BE49-F238E27FC236}">
                <a16:creationId xmlns:a16="http://schemas.microsoft.com/office/drawing/2014/main" id="{BC8A5C70-0432-28D1-F839-366F7D6E6988}"/>
              </a:ext>
            </a:extLst>
          </p:cNvPr>
          <p:cNvSpPr txBox="1"/>
          <p:nvPr/>
        </p:nvSpPr>
        <p:spPr>
          <a:xfrm>
            <a:off x="5277571" y="6354876"/>
            <a:ext cx="1636858" cy="523220"/>
          </a:xfrm>
          <a:prstGeom prst="rect">
            <a:avLst/>
          </a:prstGeom>
          <a:noFill/>
        </p:spPr>
        <p:txBody>
          <a:bodyPr wrap="none" rtlCol="0">
            <a:spAutoFit/>
          </a:bodyPr>
          <a:lstStyle/>
          <a:p>
            <a:r>
              <a:rPr lang="en-US" sz="2800" dirty="0">
                <a:latin typeface="Avenir Next" panose="020B0503020202020204" pitchFamily="34" charset="0"/>
                <a:cs typeface="Myriad Pro Light"/>
              </a:rPr>
              <a:t>Wellness</a:t>
            </a:r>
          </a:p>
        </p:txBody>
      </p:sp>
    </p:spTree>
    <p:extLst>
      <p:ext uri="{BB962C8B-B14F-4D97-AF65-F5344CB8AC3E}">
        <p14:creationId xmlns:p14="http://schemas.microsoft.com/office/powerpoint/2010/main" val="34181006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91760" y="194408"/>
            <a:ext cx="9804400" cy="6032421"/>
          </a:xfrm>
          <a:prstGeom prst="rect">
            <a:avLst/>
          </a:prstGeom>
          <a:noFill/>
        </p:spPr>
        <p:txBody>
          <a:bodyPr wrap="square" rtlCol="0">
            <a:spAutoFit/>
          </a:bodyPr>
          <a:lstStyle/>
          <a:p>
            <a:r>
              <a:rPr lang="en-US" sz="4800" dirty="0">
                <a:latin typeface="Avenir Next" panose="020B0503020202020204" pitchFamily="34" charset="0"/>
                <a:cs typeface="Myriad Pro Light"/>
              </a:rPr>
              <a:t>TEXT SLIDE</a:t>
            </a:r>
          </a:p>
          <a:p>
            <a:r>
              <a:rPr lang="en-US" sz="2200" dirty="0">
                <a:latin typeface="Avenir Next" panose="020B0503020202020204" pitchFamily="34" charset="0"/>
                <a:cs typeface="Myriad Pro Light"/>
              </a:rPr>
              <a:t>Use this slide to describe the project based on the area of distinction outlined below. It may include text only, a maximum of </a:t>
            </a:r>
            <a:r>
              <a:rPr lang="en-US" sz="2200" dirty="0">
                <a:solidFill>
                  <a:srgbClr val="FF0000"/>
                </a:solidFill>
                <a:latin typeface="Avenir Next" panose="020B0503020202020204" pitchFamily="34" charset="0"/>
                <a:cs typeface="Myriad Pro Light"/>
              </a:rPr>
              <a:t>500 words</a:t>
            </a:r>
            <a:r>
              <a:rPr lang="en-US" sz="2200" dirty="0">
                <a:latin typeface="Avenir Next" panose="020B0503020202020204" pitchFamily="34" charset="0"/>
                <a:cs typeface="Myriad Pro Light"/>
              </a:rPr>
              <a:t>. </a:t>
            </a:r>
          </a:p>
          <a:p>
            <a:pPr marL="285750" indent="-285750">
              <a:buFont typeface="Arial" panose="020B0604020202020204" pitchFamily="34" charset="0"/>
              <a:buChar char="•"/>
            </a:pPr>
            <a:r>
              <a:rPr lang="en-US" sz="2200" dirty="0">
                <a:latin typeface="Avenir Next" panose="020B0503020202020204" pitchFamily="34" charset="0"/>
                <a:cs typeface="Myriad Pro Light"/>
              </a:rPr>
              <a:t>Leave this slide blank to avoid entering this project into this area. Do not delete blank slides; skip to the next section. </a:t>
            </a:r>
          </a:p>
          <a:p>
            <a:pPr marL="285750" indent="-285750">
              <a:buFont typeface="Arial" panose="020B0604020202020204" pitchFamily="34" charset="0"/>
              <a:buChar char="•"/>
            </a:pPr>
            <a:r>
              <a:rPr lang="en-US" sz="2200" dirty="0">
                <a:latin typeface="Avenir Next" panose="020B0503020202020204" pitchFamily="34" charset="0"/>
                <a:cs typeface="Myriad Pro Light"/>
              </a:rPr>
              <a:t>To add text, delete this text box.</a:t>
            </a:r>
          </a:p>
          <a:p>
            <a:endParaRPr lang="en-US" sz="2400" dirty="0">
              <a:latin typeface="Avenir Next" panose="020B0503020202020204" pitchFamily="34" charset="0"/>
              <a:cs typeface="Myriad Pro Light"/>
            </a:endParaRPr>
          </a:p>
          <a:p>
            <a:r>
              <a:rPr lang="en-US" sz="4000" dirty="0">
                <a:solidFill>
                  <a:srgbClr val="FF0000"/>
                </a:solidFill>
                <a:latin typeface="Avenir Next" panose="020B0503020202020204" pitchFamily="34" charset="0"/>
                <a:cs typeface="Myriad Pro Light"/>
              </a:rPr>
              <a:t>COMMUNITY</a:t>
            </a:r>
            <a:endParaRPr lang="en-US" sz="4000" dirty="0">
              <a:latin typeface="Avenir Next" panose="020B0503020202020204" pitchFamily="34" charset="0"/>
              <a:cs typeface="Myriad Pro Light"/>
            </a:endParaRPr>
          </a:p>
          <a:p>
            <a:r>
              <a:rPr lang="en-US" sz="2000" dirty="0">
                <a:latin typeface="Avenir Next" panose="020B0503020202020204" pitchFamily="34" charset="0"/>
                <a:cs typeface="Myriad Pro Light"/>
              </a:rPr>
              <a:t>Describe how the project enhances or embraces the community’s culture and diversity giving consideration to its identity, community context, sense of place, and/or overall purpose and importance of the facility to the community at large.</a:t>
            </a:r>
          </a:p>
          <a:p>
            <a:endParaRPr lang="en-US" sz="2000" dirty="0">
              <a:latin typeface="Avenir Next" panose="020B0503020202020204" pitchFamily="34" charset="0"/>
              <a:cs typeface="Myriad Pro Light"/>
            </a:endParaRPr>
          </a:p>
          <a:p>
            <a:r>
              <a:rPr lang="en-US" sz="2000" dirty="0">
                <a:latin typeface="Avenir Next" panose="020B0503020202020204" pitchFamily="34" charset="0"/>
                <a:cs typeface="Myriad Pro Light"/>
              </a:rPr>
              <a:t>Describe how the project /site exhibits a clear identity and inspires a sense of belonging for the direct users and the community. </a:t>
            </a:r>
            <a:r>
              <a:rPr lang="en-US" sz="2000" i="1" dirty="0">
                <a:solidFill>
                  <a:srgbClr val="FF0000"/>
                </a:solidFill>
                <a:latin typeface="Avenir Next" panose="020B0503020202020204" pitchFamily="34" charset="0"/>
                <a:cs typeface="Myriad Pro Light"/>
              </a:rPr>
              <a:t>(Planning process and committee references to be submitted under the Planning Star of Distinction)</a:t>
            </a:r>
          </a:p>
          <a:p>
            <a:pPr marL="285750" indent="-285750">
              <a:buFont typeface="Arial" panose="020B0604020202020204" pitchFamily="34" charset="0"/>
              <a:buChar char="•"/>
            </a:pPr>
            <a:endParaRPr lang="en-US" sz="2400" dirty="0">
              <a:latin typeface="Avenir Next" panose="020B0503020202020204" pitchFamily="34" charset="0"/>
            </a:endParaRPr>
          </a:p>
        </p:txBody>
      </p:sp>
      <p:sp>
        <p:nvSpPr>
          <p:cNvPr id="4" name="TextBox 3">
            <a:extLst>
              <a:ext uri="{FF2B5EF4-FFF2-40B4-BE49-F238E27FC236}">
                <a16:creationId xmlns:a16="http://schemas.microsoft.com/office/drawing/2014/main" id="{7DDA7449-8D82-6E02-213C-7F63D386AD13}"/>
              </a:ext>
            </a:extLst>
          </p:cNvPr>
          <p:cNvSpPr txBox="1"/>
          <p:nvPr/>
        </p:nvSpPr>
        <p:spPr>
          <a:xfrm>
            <a:off x="5048261" y="6351154"/>
            <a:ext cx="2092239" cy="523220"/>
          </a:xfrm>
          <a:prstGeom prst="rect">
            <a:avLst/>
          </a:prstGeom>
          <a:noFill/>
        </p:spPr>
        <p:txBody>
          <a:bodyPr wrap="none" rtlCol="0">
            <a:spAutoFit/>
          </a:bodyPr>
          <a:lstStyle/>
          <a:p>
            <a:r>
              <a:rPr lang="en-US" sz="2800" dirty="0">
                <a:latin typeface="Avenir Next" panose="020B0503020202020204" pitchFamily="34" charset="0"/>
                <a:cs typeface="Myriad Pro Light"/>
              </a:rPr>
              <a:t>Community</a:t>
            </a:r>
          </a:p>
        </p:txBody>
      </p:sp>
    </p:spTree>
    <p:extLst>
      <p:ext uri="{BB962C8B-B14F-4D97-AF65-F5344CB8AC3E}">
        <p14:creationId xmlns:p14="http://schemas.microsoft.com/office/powerpoint/2010/main" val="22129058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40738" y="551358"/>
            <a:ext cx="9307286" cy="5016758"/>
          </a:xfrm>
          <a:prstGeom prst="rect">
            <a:avLst/>
          </a:prstGeom>
          <a:noFill/>
        </p:spPr>
        <p:txBody>
          <a:bodyPr wrap="square" rtlCol="0">
            <a:spAutoFit/>
          </a:bodyPr>
          <a:lstStyle/>
          <a:p>
            <a:r>
              <a:rPr lang="en-US" sz="4000" dirty="0">
                <a:latin typeface="Avenir Next" panose="020B0503020202020204" pitchFamily="34" charset="0"/>
                <a:cs typeface="Myriad Pro Light"/>
              </a:rPr>
              <a:t>INSTRUCTIONS: </a:t>
            </a:r>
          </a:p>
          <a:p>
            <a:endParaRPr lang="en-US" sz="4000" dirty="0">
              <a:latin typeface="Avenir Next" panose="020B0503020202020204" pitchFamily="34" charset="0"/>
              <a:cs typeface="Myriad Pro Light"/>
            </a:endParaRPr>
          </a:p>
          <a:p>
            <a:pPr marL="742950" indent="-742950">
              <a:buFont typeface="+mj-lt"/>
              <a:buAutoNum type="arabicPeriod"/>
            </a:pPr>
            <a:r>
              <a:rPr lang="en-US" sz="4000" dirty="0">
                <a:latin typeface="Avenir Next" panose="020B0503020202020204" pitchFamily="34" charset="0"/>
                <a:cs typeface="Myriad Pro Light"/>
              </a:rPr>
              <a:t>THIS SLIDE IS FOR </a:t>
            </a:r>
            <a:r>
              <a:rPr lang="en-US" sz="4000" dirty="0">
                <a:solidFill>
                  <a:srgbClr val="FF0000"/>
                </a:solidFill>
                <a:latin typeface="Avenir Next" panose="020B0503020202020204" pitchFamily="34" charset="0"/>
                <a:cs typeface="Myriad Pro Light"/>
              </a:rPr>
              <a:t>COMMUNITY</a:t>
            </a:r>
            <a:r>
              <a:rPr lang="en-US" sz="4000" dirty="0">
                <a:latin typeface="Avenir Next" panose="020B0503020202020204" pitchFamily="34" charset="0"/>
                <a:cs typeface="Myriad Pro Light"/>
              </a:rPr>
              <a:t>.</a:t>
            </a:r>
          </a:p>
          <a:p>
            <a:pPr marL="742950" indent="-742950">
              <a:buFont typeface="+mj-lt"/>
              <a:buAutoNum type="arabicPeriod"/>
            </a:pPr>
            <a:r>
              <a:rPr lang="en-US" sz="4000" dirty="0">
                <a:latin typeface="Avenir Next" panose="020B0503020202020204" pitchFamily="34" charset="0"/>
                <a:cs typeface="Myriad Pro Light"/>
              </a:rPr>
              <a:t>DO NOT DELETE BLANK SLIDES.</a:t>
            </a:r>
          </a:p>
          <a:p>
            <a:pPr marL="742950" indent="-742950">
              <a:buFont typeface="+mj-lt"/>
              <a:buAutoNum type="arabicPeriod"/>
            </a:pPr>
            <a:r>
              <a:rPr lang="en-US" sz="4000" dirty="0">
                <a:latin typeface="Avenir Next" panose="020B0503020202020204" pitchFamily="34" charset="0"/>
                <a:cs typeface="Myriad Pro Light"/>
              </a:rPr>
              <a:t>PLEASE SKIP TO NEXT SECTION IF THIS SLIDE IS NOT NECESSARY. </a:t>
            </a:r>
          </a:p>
          <a:p>
            <a:pPr marL="742950" indent="-742950">
              <a:buFont typeface="+mj-lt"/>
              <a:buAutoNum type="arabicPeriod"/>
            </a:pPr>
            <a:r>
              <a:rPr lang="en-US" sz="4000" dirty="0">
                <a:latin typeface="Avenir Next" panose="020B0503020202020204" pitchFamily="34" charset="0"/>
                <a:cs typeface="Myriad Pro Light"/>
              </a:rPr>
              <a:t>DELETE THIS TEXT BOX TO ADD CONTENT TO THIS SLIDE.</a:t>
            </a:r>
          </a:p>
        </p:txBody>
      </p:sp>
      <p:sp>
        <p:nvSpPr>
          <p:cNvPr id="5" name="TextBox 4"/>
          <p:cNvSpPr txBox="1"/>
          <p:nvPr/>
        </p:nvSpPr>
        <p:spPr>
          <a:xfrm>
            <a:off x="5048261" y="6351154"/>
            <a:ext cx="2092239" cy="523220"/>
          </a:xfrm>
          <a:prstGeom prst="rect">
            <a:avLst/>
          </a:prstGeom>
          <a:noFill/>
        </p:spPr>
        <p:txBody>
          <a:bodyPr wrap="none" rtlCol="0">
            <a:spAutoFit/>
          </a:bodyPr>
          <a:lstStyle/>
          <a:p>
            <a:r>
              <a:rPr lang="en-US" sz="2800" dirty="0">
                <a:latin typeface="Avenir Next" panose="020B0503020202020204" pitchFamily="34" charset="0"/>
                <a:cs typeface="Myriad Pro Light"/>
              </a:rPr>
              <a:t>Community</a:t>
            </a:r>
          </a:p>
        </p:txBody>
      </p:sp>
    </p:spTree>
    <p:extLst>
      <p:ext uri="{BB962C8B-B14F-4D97-AF65-F5344CB8AC3E}">
        <p14:creationId xmlns:p14="http://schemas.microsoft.com/office/powerpoint/2010/main" val="881162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338943" y="1371600"/>
            <a:ext cx="9307286" cy="3477875"/>
          </a:xfrm>
          <a:prstGeom prst="rect">
            <a:avLst/>
          </a:prstGeom>
          <a:noFill/>
        </p:spPr>
        <p:txBody>
          <a:bodyPr wrap="square" rtlCol="0">
            <a:spAutoFit/>
          </a:bodyPr>
          <a:lstStyle/>
          <a:p>
            <a:r>
              <a:rPr lang="en-US" sz="4400" dirty="0">
                <a:latin typeface="Avenir Next" panose="020B0503020202020204" pitchFamily="34" charset="0"/>
                <a:cs typeface="Myriad Pro Light"/>
              </a:rPr>
              <a:t>THIS SLIDE IS REQUIRED- PLEASE ADD </a:t>
            </a:r>
            <a:r>
              <a:rPr lang="en-US" sz="4400" dirty="0">
                <a:solidFill>
                  <a:srgbClr val="FF0000"/>
                </a:solidFill>
                <a:latin typeface="Avenir Next" panose="020B0503020202020204" pitchFamily="34" charset="0"/>
                <a:cs typeface="Myriad Pro Light"/>
              </a:rPr>
              <a:t>SIGNATURE PHOTO</a:t>
            </a:r>
            <a:r>
              <a:rPr lang="en-US" sz="4400" dirty="0">
                <a:latin typeface="Avenir Next" panose="020B0503020202020204" pitchFamily="34" charset="0"/>
                <a:cs typeface="Myriad Pro Light"/>
              </a:rPr>
              <a:t>.</a:t>
            </a:r>
          </a:p>
          <a:p>
            <a:endParaRPr lang="en-US" sz="4400" dirty="0">
              <a:latin typeface="Avenir Next" panose="020B0503020202020204" pitchFamily="34" charset="0"/>
              <a:cs typeface="Myriad Pro Light"/>
            </a:endParaRPr>
          </a:p>
          <a:p>
            <a:r>
              <a:rPr lang="en-US" sz="4400" dirty="0">
                <a:latin typeface="Avenir Next" panose="020B0503020202020204" pitchFamily="34" charset="0"/>
                <a:cs typeface="Myriad Pro Light"/>
              </a:rPr>
              <a:t>DELETE THIS TEXT BOX TO ADD CONTENT TO THIS SLIDE.</a:t>
            </a:r>
          </a:p>
        </p:txBody>
      </p:sp>
      <p:sp>
        <p:nvSpPr>
          <p:cNvPr id="3" name="TextBox 2"/>
          <p:cNvSpPr txBox="1"/>
          <p:nvPr/>
        </p:nvSpPr>
        <p:spPr>
          <a:xfrm>
            <a:off x="4584219" y="6334780"/>
            <a:ext cx="2816733" cy="523220"/>
          </a:xfrm>
          <a:prstGeom prst="rect">
            <a:avLst/>
          </a:prstGeom>
          <a:noFill/>
        </p:spPr>
        <p:txBody>
          <a:bodyPr wrap="none" rtlCol="0">
            <a:spAutoFit/>
          </a:bodyPr>
          <a:lstStyle/>
          <a:p>
            <a:r>
              <a:rPr lang="en-US" sz="2800" dirty="0">
                <a:latin typeface="Avenir Next" panose="020B0503020202020204" pitchFamily="34" charset="0"/>
                <a:cs typeface="Myriad Pro Light"/>
              </a:rPr>
              <a:t>Signature Photo</a:t>
            </a:r>
          </a:p>
        </p:txBody>
      </p:sp>
    </p:spTree>
    <p:extLst>
      <p:ext uri="{BB962C8B-B14F-4D97-AF65-F5344CB8AC3E}">
        <p14:creationId xmlns:p14="http://schemas.microsoft.com/office/powerpoint/2010/main" val="1710557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60C326-2250-59B8-6C37-FFC533EC5D0C}"/>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96285B9C-3C94-7D18-A9BF-B4999D29FE88}"/>
              </a:ext>
            </a:extLst>
          </p:cNvPr>
          <p:cNvSpPr txBox="1"/>
          <p:nvPr/>
        </p:nvSpPr>
        <p:spPr>
          <a:xfrm>
            <a:off x="1440738" y="551358"/>
            <a:ext cx="9307286" cy="5016758"/>
          </a:xfrm>
          <a:prstGeom prst="rect">
            <a:avLst/>
          </a:prstGeom>
          <a:noFill/>
        </p:spPr>
        <p:txBody>
          <a:bodyPr wrap="square" rtlCol="0">
            <a:spAutoFit/>
          </a:bodyPr>
          <a:lstStyle/>
          <a:p>
            <a:r>
              <a:rPr lang="en-US" sz="4000" dirty="0">
                <a:latin typeface="Avenir Next" panose="020B0503020202020204" pitchFamily="34" charset="0"/>
                <a:cs typeface="Myriad Pro Light"/>
              </a:rPr>
              <a:t>INSTRUCTIONS: </a:t>
            </a:r>
          </a:p>
          <a:p>
            <a:endParaRPr lang="en-US" sz="4000" dirty="0">
              <a:latin typeface="Avenir Next" panose="020B0503020202020204" pitchFamily="34" charset="0"/>
              <a:cs typeface="Myriad Pro Light"/>
            </a:endParaRPr>
          </a:p>
          <a:p>
            <a:pPr marL="742950" indent="-742950">
              <a:buFont typeface="+mj-lt"/>
              <a:buAutoNum type="arabicPeriod"/>
            </a:pPr>
            <a:r>
              <a:rPr lang="en-US" sz="4000" dirty="0">
                <a:latin typeface="Avenir Next" panose="020B0503020202020204" pitchFamily="34" charset="0"/>
                <a:cs typeface="Myriad Pro Light"/>
              </a:rPr>
              <a:t>THIS SLIDE IS FOR </a:t>
            </a:r>
            <a:r>
              <a:rPr lang="en-US" sz="4000" dirty="0">
                <a:solidFill>
                  <a:srgbClr val="FF0000"/>
                </a:solidFill>
                <a:latin typeface="Avenir Next" panose="020B0503020202020204" pitchFamily="34" charset="0"/>
                <a:cs typeface="Myriad Pro Light"/>
              </a:rPr>
              <a:t>COMMUNITY</a:t>
            </a:r>
            <a:r>
              <a:rPr lang="en-US" sz="4000" dirty="0">
                <a:latin typeface="Avenir Next" panose="020B0503020202020204" pitchFamily="34" charset="0"/>
                <a:cs typeface="Myriad Pro Light"/>
              </a:rPr>
              <a:t>.</a:t>
            </a:r>
          </a:p>
          <a:p>
            <a:pPr marL="742950" indent="-742950">
              <a:buFont typeface="+mj-lt"/>
              <a:buAutoNum type="arabicPeriod"/>
            </a:pPr>
            <a:r>
              <a:rPr lang="en-US" sz="4000" dirty="0">
                <a:latin typeface="Avenir Next" panose="020B0503020202020204" pitchFamily="34" charset="0"/>
                <a:cs typeface="Myriad Pro Light"/>
              </a:rPr>
              <a:t>DO NOT DELETE BLANK SLIDES.</a:t>
            </a:r>
          </a:p>
          <a:p>
            <a:pPr marL="742950" indent="-742950">
              <a:buFont typeface="+mj-lt"/>
              <a:buAutoNum type="arabicPeriod"/>
            </a:pPr>
            <a:r>
              <a:rPr lang="en-US" sz="4000" dirty="0">
                <a:latin typeface="Avenir Next" panose="020B0503020202020204" pitchFamily="34" charset="0"/>
                <a:cs typeface="Myriad Pro Light"/>
              </a:rPr>
              <a:t>PLEASE SKIP TO NEXT SECTION IF THIS SLIDE IS NOT NECESSARY. </a:t>
            </a:r>
          </a:p>
          <a:p>
            <a:pPr marL="742950" indent="-742950">
              <a:buFont typeface="+mj-lt"/>
              <a:buAutoNum type="arabicPeriod"/>
            </a:pPr>
            <a:r>
              <a:rPr lang="en-US" sz="4000" dirty="0">
                <a:latin typeface="Avenir Next" panose="020B0503020202020204" pitchFamily="34" charset="0"/>
                <a:cs typeface="Myriad Pro Light"/>
              </a:rPr>
              <a:t>DELETE THIS TEXT BOX TO ADD CONTENT TO THIS SLIDE.</a:t>
            </a:r>
          </a:p>
        </p:txBody>
      </p:sp>
      <p:sp>
        <p:nvSpPr>
          <p:cNvPr id="5" name="TextBox 4">
            <a:extLst>
              <a:ext uri="{FF2B5EF4-FFF2-40B4-BE49-F238E27FC236}">
                <a16:creationId xmlns:a16="http://schemas.microsoft.com/office/drawing/2014/main" id="{41EC2C78-863A-1760-F486-5184EB2FEBDA}"/>
              </a:ext>
            </a:extLst>
          </p:cNvPr>
          <p:cNvSpPr txBox="1"/>
          <p:nvPr/>
        </p:nvSpPr>
        <p:spPr>
          <a:xfrm>
            <a:off x="5048261" y="6351154"/>
            <a:ext cx="2092239" cy="523220"/>
          </a:xfrm>
          <a:prstGeom prst="rect">
            <a:avLst/>
          </a:prstGeom>
          <a:noFill/>
        </p:spPr>
        <p:txBody>
          <a:bodyPr wrap="none" rtlCol="0">
            <a:spAutoFit/>
          </a:bodyPr>
          <a:lstStyle/>
          <a:p>
            <a:r>
              <a:rPr lang="en-US" sz="2800" dirty="0">
                <a:latin typeface="Avenir Next" panose="020B0503020202020204" pitchFamily="34" charset="0"/>
                <a:cs typeface="Myriad Pro Light"/>
              </a:rPr>
              <a:t>Community</a:t>
            </a:r>
          </a:p>
        </p:txBody>
      </p:sp>
    </p:spTree>
    <p:extLst>
      <p:ext uri="{BB962C8B-B14F-4D97-AF65-F5344CB8AC3E}">
        <p14:creationId xmlns:p14="http://schemas.microsoft.com/office/powerpoint/2010/main" val="28671551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317E21-3098-7447-6FFD-784527E43BA2}"/>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6887193B-F8B8-1D88-D3B3-9B8CE09C4867}"/>
              </a:ext>
            </a:extLst>
          </p:cNvPr>
          <p:cNvSpPr txBox="1"/>
          <p:nvPr/>
        </p:nvSpPr>
        <p:spPr>
          <a:xfrm>
            <a:off x="1440738" y="551358"/>
            <a:ext cx="9307286" cy="5016758"/>
          </a:xfrm>
          <a:prstGeom prst="rect">
            <a:avLst/>
          </a:prstGeom>
          <a:noFill/>
        </p:spPr>
        <p:txBody>
          <a:bodyPr wrap="square" rtlCol="0">
            <a:spAutoFit/>
          </a:bodyPr>
          <a:lstStyle/>
          <a:p>
            <a:r>
              <a:rPr lang="en-US" sz="4000" dirty="0">
                <a:latin typeface="Avenir Next" panose="020B0503020202020204" pitchFamily="34" charset="0"/>
                <a:cs typeface="Myriad Pro Light"/>
              </a:rPr>
              <a:t>INSTRUCTIONS: </a:t>
            </a:r>
          </a:p>
          <a:p>
            <a:endParaRPr lang="en-US" sz="4000" dirty="0">
              <a:latin typeface="Avenir Next" panose="020B0503020202020204" pitchFamily="34" charset="0"/>
              <a:cs typeface="Myriad Pro Light"/>
            </a:endParaRPr>
          </a:p>
          <a:p>
            <a:pPr marL="742950" indent="-742950">
              <a:buFont typeface="+mj-lt"/>
              <a:buAutoNum type="arabicPeriod"/>
            </a:pPr>
            <a:r>
              <a:rPr lang="en-US" sz="4000" dirty="0">
                <a:latin typeface="Avenir Next" panose="020B0503020202020204" pitchFamily="34" charset="0"/>
                <a:cs typeface="Myriad Pro Light"/>
              </a:rPr>
              <a:t>THIS SLIDE IS FOR </a:t>
            </a:r>
            <a:r>
              <a:rPr lang="en-US" sz="4000" dirty="0">
                <a:solidFill>
                  <a:srgbClr val="FF0000"/>
                </a:solidFill>
                <a:latin typeface="Avenir Next" panose="020B0503020202020204" pitchFamily="34" charset="0"/>
                <a:cs typeface="Myriad Pro Light"/>
              </a:rPr>
              <a:t>COMMUNITY</a:t>
            </a:r>
            <a:r>
              <a:rPr lang="en-US" sz="4000" dirty="0">
                <a:latin typeface="Avenir Next" panose="020B0503020202020204" pitchFamily="34" charset="0"/>
                <a:cs typeface="Myriad Pro Light"/>
              </a:rPr>
              <a:t>.</a:t>
            </a:r>
          </a:p>
          <a:p>
            <a:pPr marL="742950" indent="-742950">
              <a:buFont typeface="+mj-lt"/>
              <a:buAutoNum type="arabicPeriod"/>
            </a:pPr>
            <a:r>
              <a:rPr lang="en-US" sz="4000" dirty="0">
                <a:latin typeface="Avenir Next" panose="020B0503020202020204" pitchFamily="34" charset="0"/>
                <a:cs typeface="Myriad Pro Light"/>
              </a:rPr>
              <a:t>DO NOT DELETE BLANK SLIDES.</a:t>
            </a:r>
          </a:p>
          <a:p>
            <a:pPr marL="742950" indent="-742950">
              <a:buFont typeface="+mj-lt"/>
              <a:buAutoNum type="arabicPeriod"/>
            </a:pPr>
            <a:r>
              <a:rPr lang="en-US" sz="4000" dirty="0">
                <a:latin typeface="Avenir Next" panose="020B0503020202020204" pitchFamily="34" charset="0"/>
                <a:cs typeface="Myriad Pro Light"/>
              </a:rPr>
              <a:t>PLEASE SKIP TO NEXT SECTION IF THIS SLIDE IS NOT NECESSARY. </a:t>
            </a:r>
          </a:p>
          <a:p>
            <a:pPr marL="742950" indent="-742950">
              <a:buFont typeface="+mj-lt"/>
              <a:buAutoNum type="arabicPeriod"/>
            </a:pPr>
            <a:r>
              <a:rPr lang="en-US" sz="4000" dirty="0">
                <a:latin typeface="Avenir Next" panose="020B0503020202020204" pitchFamily="34" charset="0"/>
                <a:cs typeface="Myriad Pro Light"/>
              </a:rPr>
              <a:t>DELETE THIS TEXT BOX TO ADD CONTENT TO THIS SLIDE.</a:t>
            </a:r>
          </a:p>
        </p:txBody>
      </p:sp>
      <p:sp>
        <p:nvSpPr>
          <p:cNvPr id="5" name="TextBox 4">
            <a:extLst>
              <a:ext uri="{FF2B5EF4-FFF2-40B4-BE49-F238E27FC236}">
                <a16:creationId xmlns:a16="http://schemas.microsoft.com/office/drawing/2014/main" id="{44393547-DF01-4935-6631-456A574C08B9}"/>
              </a:ext>
            </a:extLst>
          </p:cNvPr>
          <p:cNvSpPr txBox="1"/>
          <p:nvPr/>
        </p:nvSpPr>
        <p:spPr>
          <a:xfrm>
            <a:off x="5048261" y="6351154"/>
            <a:ext cx="2092239" cy="523220"/>
          </a:xfrm>
          <a:prstGeom prst="rect">
            <a:avLst/>
          </a:prstGeom>
          <a:noFill/>
        </p:spPr>
        <p:txBody>
          <a:bodyPr wrap="none" rtlCol="0">
            <a:spAutoFit/>
          </a:bodyPr>
          <a:lstStyle/>
          <a:p>
            <a:r>
              <a:rPr lang="en-US" sz="2800" dirty="0">
                <a:latin typeface="Avenir Next" panose="020B0503020202020204" pitchFamily="34" charset="0"/>
                <a:cs typeface="Myriad Pro Light"/>
              </a:rPr>
              <a:t>Community</a:t>
            </a:r>
          </a:p>
        </p:txBody>
      </p:sp>
    </p:spTree>
    <p:extLst>
      <p:ext uri="{BB962C8B-B14F-4D97-AF65-F5344CB8AC3E}">
        <p14:creationId xmlns:p14="http://schemas.microsoft.com/office/powerpoint/2010/main" val="27925819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0EFA76-BF80-7D97-2463-0CE525E08B7F}"/>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672F0132-8EA9-7AD3-934E-7636BC992635}"/>
              </a:ext>
            </a:extLst>
          </p:cNvPr>
          <p:cNvSpPr txBox="1"/>
          <p:nvPr/>
        </p:nvSpPr>
        <p:spPr>
          <a:xfrm>
            <a:off x="1440738" y="551358"/>
            <a:ext cx="9307286" cy="5016758"/>
          </a:xfrm>
          <a:prstGeom prst="rect">
            <a:avLst/>
          </a:prstGeom>
          <a:noFill/>
        </p:spPr>
        <p:txBody>
          <a:bodyPr wrap="square" rtlCol="0">
            <a:spAutoFit/>
          </a:bodyPr>
          <a:lstStyle/>
          <a:p>
            <a:r>
              <a:rPr lang="en-US" sz="4000" dirty="0">
                <a:latin typeface="Avenir Next" panose="020B0503020202020204" pitchFamily="34" charset="0"/>
                <a:cs typeface="Myriad Pro Light"/>
              </a:rPr>
              <a:t>INSTRUCTIONS: </a:t>
            </a:r>
          </a:p>
          <a:p>
            <a:endParaRPr lang="en-US" sz="4000" dirty="0">
              <a:latin typeface="Avenir Next" panose="020B0503020202020204" pitchFamily="34" charset="0"/>
              <a:cs typeface="Myriad Pro Light"/>
            </a:endParaRPr>
          </a:p>
          <a:p>
            <a:pPr marL="742950" indent="-742950">
              <a:buFont typeface="+mj-lt"/>
              <a:buAutoNum type="arabicPeriod"/>
            </a:pPr>
            <a:r>
              <a:rPr lang="en-US" sz="4000" dirty="0">
                <a:latin typeface="Avenir Next" panose="020B0503020202020204" pitchFamily="34" charset="0"/>
                <a:cs typeface="Myriad Pro Light"/>
              </a:rPr>
              <a:t>THIS SLIDE IS FOR </a:t>
            </a:r>
            <a:r>
              <a:rPr lang="en-US" sz="4000" dirty="0">
                <a:solidFill>
                  <a:srgbClr val="FF0000"/>
                </a:solidFill>
                <a:latin typeface="Avenir Next" panose="020B0503020202020204" pitchFamily="34" charset="0"/>
                <a:cs typeface="Myriad Pro Light"/>
              </a:rPr>
              <a:t>COMMUNITY</a:t>
            </a:r>
            <a:r>
              <a:rPr lang="en-US" sz="4000" dirty="0">
                <a:latin typeface="Avenir Next" panose="020B0503020202020204" pitchFamily="34" charset="0"/>
                <a:cs typeface="Myriad Pro Light"/>
              </a:rPr>
              <a:t>.</a:t>
            </a:r>
          </a:p>
          <a:p>
            <a:pPr marL="742950" indent="-742950">
              <a:buFont typeface="+mj-lt"/>
              <a:buAutoNum type="arabicPeriod"/>
            </a:pPr>
            <a:r>
              <a:rPr lang="en-US" sz="4000" dirty="0">
                <a:latin typeface="Avenir Next" panose="020B0503020202020204" pitchFamily="34" charset="0"/>
                <a:cs typeface="Myriad Pro Light"/>
              </a:rPr>
              <a:t>DO NOT DELETE BLANK SLIDES.</a:t>
            </a:r>
          </a:p>
          <a:p>
            <a:pPr marL="742950" indent="-742950">
              <a:buFont typeface="+mj-lt"/>
              <a:buAutoNum type="arabicPeriod"/>
            </a:pPr>
            <a:r>
              <a:rPr lang="en-US" sz="4000" dirty="0">
                <a:latin typeface="Avenir Next" panose="020B0503020202020204" pitchFamily="34" charset="0"/>
                <a:cs typeface="Myriad Pro Light"/>
              </a:rPr>
              <a:t>PLEASE SKIP TO NEXT SECTION IF THIS SLIDE IS NOT NECESSARY. </a:t>
            </a:r>
          </a:p>
          <a:p>
            <a:pPr marL="742950" indent="-742950">
              <a:buFont typeface="+mj-lt"/>
              <a:buAutoNum type="arabicPeriod"/>
            </a:pPr>
            <a:r>
              <a:rPr lang="en-US" sz="4000" dirty="0">
                <a:latin typeface="Avenir Next" panose="020B0503020202020204" pitchFamily="34" charset="0"/>
                <a:cs typeface="Myriad Pro Light"/>
              </a:rPr>
              <a:t>DELETE THIS TEXT BOX TO ADD CONTENT TO THIS SLIDE.</a:t>
            </a:r>
          </a:p>
        </p:txBody>
      </p:sp>
      <p:sp>
        <p:nvSpPr>
          <p:cNvPr id="5" name="TextBox 4">
            <a:extLst>
              <a:ext uri="{FF2B5EF4-FFF2-40B4-BE49-F238E27FC236}">
                <a16:creationId xmlns:a16="http://schemas.microsoft.com/office/drawing/2014/main" id="{FA7A9636-DE1E-5320-BC24-E2A833A68EB0}"/>
              </a:ext>
            </a:extLst>
          </p:cNvPr>
          <p:cNvSpPr txBox="1"/>
          <p:nvPr/>
        </p:nvSpPr>
        <p:spPr>
          <a:xfrm>
            <a:off x="5048261" y="6351154"/>
            <a:ext cx="2092239" cy="523220"/>
          </a:xfrm>
          <a:prstGeom prst="rect">
            <a:avLst/>
          </a:prstGeom>
          <a:noFill/>
        </p:spPr>
        <p:txBody>
          <a:bodyPr wrap="none" rtlCol="0">
            <a:spAutoFit/>
          </a:bodyPr>
          <a:lstStyle/>
          <a:p>
            <a:r>
              <a:rPr lang="en-US" sz="2800" dirty="0">
                <a:latin typeface="Avenir Next" panose="020B0503020202020204" pitchFamily="34" charset="0"/>
                <a:cs typeface="Myriad Pro Light"/>
              </a:rPr>
              <a:t>Community</a:t>
            </a:r>
          </a:p>
        </p:txBody>
      </p:sp>
    </p:spTree>
    <p:extLst>
      <p:ext uri="{BB962C8B-B14F-4D97-AF65-F5344CB8AC3E}">
        <p14:creationId xmlns:p14="http://schemas.microsoft.com/office/powerpoint/2010/main" val="35287397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93800" y="657499"/>
            <a:ext cx="9804400" cy="5355312"/>
          </a:xfrm>
          <a:prstGeom prst="rect">
            <a:avLst/>
          </a:prstGeom>
          <a:noFill/>
        </p:spPr>
        <p:txBody>
          <a:bodyPr wrap="square" rtlCol="0">
            <a:spAutoFit/>
          </a:bodyPr>
          <a:lstStyle/>
          <a:p>
            <a:r>
              <a:rPr lang="en-US" sz="4800" dirty="0">
                <a:latin typeface="Avenir Next" panose="020B0503020202020204" pitchFamily="34" charset="0"/>
                <a:cs typeface="Myriad Pro Light"/>
              </a:rPr>
              <a:t>TEXT SLIDE</a:t>
            </a:r>
          </a:p>
          <a:p>
            <a:r>
              <a:rPr lang="en-US" sz="2200" dirty="0">
                <a:latin typeface="Avenir Next" panose="020B0503020202020204" pitchFamily="34" charset="0"/>
                <a:cs typeface="Myriad Pro Light"/>
              </a:rPr>
              <a:t>Use this slide to describe the project based on the area of distinction outlined below. It may include text only, a maximum of </a:t>
            </a:r>
            <a:r>
              <a:rPr lang="en-US" sz="2200" dirty="0">
                <a:solidFill>
                  <a:srgbClr val="FF0000"/>
                </a:solidFill>
                <a:latin typeface="Avenir Next" panose="020B0503020202020204" pitchFamily="34" charset="0"/>
                <a:cs typeface="Myriad Pro Light"/>
              </a:rPr>
              <a:t>500 words</a:t>
            </a:r>
            <a:r>
              <a:rPr lang="en-US" sz="2200" dirty="0">
                <a:latin typeface="Avenir Next" panose="020B0503020202020204" pitchFamily="34" charset="0"/>
                <a:cs typeface="Myriad Pro Light"/>
              </a:rPr>
              <a:t>. </a:t>
            </a:r>
          </a:p>
          <a:p>
            <a:pPr marL="285750" indent="-285750">
              <a:buFont typeface="Arial" panose="020B0604020202020204" pitchFamily="34" charset="0"/>
              <a:buChar char="•"/>
            </a:pPr>
            <a:r>
              <a:rPr lang="en-US" sz="2200" dirty="0">
                <a:latin typeface="Avenir Next" panose="020B0503020202020204" pitchFamily="34" charset="0"/>
                <a:cs typeface="Myriad Pro Light"/>
              </a:rPr>
              <a:t>Leave this slide blank to avoid entering this project into this area. Do not delete blank slides; skip to the next section. </a:t>
            </a:r>
          </a:p>
          <a:p>
            <a:pPr marL="285750" indent="-285750">
              <a:buFont typeface="Arial" panose="020B0604020202020204" pitchFamily="34" charset="0"/>
              <a:buChar char="•"/>
            </a:pPr>
            <a:r>
              <a:rPr lang="en-US" sz="2200" dirty="0">
                <a:latin typeface="Avenir Next" panose="020B0503020202020204" pitchFamily="34" charset="0"/>
                <a:cs typeface="Myriad Pro Light"/>
              </a:rPr>
              <a:t>To add text, delete this text box.</a:t>
            </a:r>
          </a:p>
          <a:p>
            <a:endParaRPr lang="en-US" sz="2400" dirty="0">
              <a:latin typeface="Avenir Next" panose="020B0503020202020204" pitchFamily="34" charset="0"/>
              <a:cs typeface="Myriad Pro Light"/>
            </a:endParaRPr>
          </a:p>
          <a:p>
            <a:r>
              <a:rPr lang="en-US" sz="4000" dirty="0">
                <a:solidFill>
                  <a:srgbClr val="FF0000"/>
                </a:solidFill>
                <a:latin typeface="Avenir Next" panose="020B0503020202020204" pitchFamily="34" charset="0"/>
                <a:cs typeface="Myriad Pro Light"/>
              </a:rPr>
              <a:t>PLANNING</a:t>
            </a:r>
            <a:endParaRPr lang="en-US" sz="4000" dirty="0">
              <a:latin typeface="Avenir Next" panose="020B0503020202020204" pitchFamily="34" charset="0"/>
              <a:cs typeface="Myriad Pro Light"/>
            </a:endParaRPr>
          </a:p>
          <a:p>
            <a:r>
              <a:rPr lang="en-US" sz="2000" dirty="0">
                <a:latin typeface="Avenir Next" panose="020B0503020202020204" pitchFamily="34" charset="0"/>
                <a:cs typeface="Myriad Pro Light"/>
              </a:rPr>
              <a:t>Planning is both a process and the articulation of design concepts. Describe how the project’s mission, goals, educational program, and implementation strategies informed the planning and design outcome. </a:t>
            </a:r>
          </a:p>
          <a:p>
            <a:endParaRPr lang="en-US" sz="2000" dirty="0">
              <a:latin typeface="Avenir Next" panose="020B0503020202020204" pitchFamily="34" charset="0"/>
              <a:cs typeface="Myriad Pro Light"/>
            </a:endParaRPr>
          </a:p>
          <a:p>
            <a:r>
              <a:rPr lang="en-US" sz="2000" dirty="0">
                <a:latin typeface="Avenir Next" panose="020B0503020202020204" pitchFamily="34" charset="0"/>
                <a:cs typeface="Myriad Pro Light"/>
              </a:rPr>
              <a:t>Share specifics of the planning process, including participants and how the project is to achieve the educational goals of the campus, district, and community.</a:t>
            </a:r>
            <a:endParaRPr lang="en-US" sz="2000" dirty="0">
              <a:latin typeface="Avenir Next" panose="020B0503020202020204" pitchFamily="34" charset="0"/>
            </a:endParaRPr>
          </a:p>
        </p:txBody>
      </p:sp>
      <p:sp>
        <p:nvSpPr>
          <p:cNvPr id="4" name="TextBox 3">
            <a:extLst>
              <a:ext uri="{FF2B5EF4-FFF2-40B4-BE49-F238E27FC236}">
                <a16:creationId xmlns:a16="http://schemas.microsoft.com/office/drawing/2014/main" id="{CB23BB21-A13A-7F67-2FD9-0D51C616A89B}"/>
              </a:ext>
            </a:extLst>
          </p:cNvPr>
          <p:cNvSpPr txBox="1"/>
          <p:nvPr/>
        </p:nvSpPr>
        <p:spPr>
          <a:xfrm>
            <a:off x="5118396" y="6334780"/>
            <a:ext cx="1617751" cy="523220"/>
          </a:xfrm>
          <a:prstGeom prst="rect">
            <a:avLst/>
          </a:prstGeom>
          <a:noFill/>
        </p:spPr>
        <p:txBody>
          <a:bodyPr wrap="none" rtlCol="0">
            <a:spAutoFit/>
          </a:bodyPr>
          <a:lstStyle/>
          <a:p>
            <a:r>
              <a:rPr lang="en-US" sz="2800" dirty="0">
                <a:latin typeface="Avenir Next" panose="020B0503020202020204" pitchFamily="34" charset="0"/>
                <a:cs typeface="Myriad Pro Light"/>
              </a:rPr>
              <a:t>Planning</a:t>
            </a:r>
          </a:p>
        </p:txBody>
      </p:sp>
    </p:spTree>
    <p:extLst>
      <p:ext uri="{BB962C8B-B14F-4D97-AF65-F5344CB8AC3E}">
        <p14:creationId xmlns:p14="http://schemas.microsoft.com/office/powerpoint/2010/main" val="35057841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73629" y="718457"/>
            <a:ext cx="9307286" cy="5016758"/>
          </a:xfrm>
          <a:prstGeom prst="rect">
            <a:avLst/>
          </a:prstGeom>
          <a:noFill/>
        </p:spPr>
        <p:txBody>
          <a:bodyPr wrap="square" rtlCol="0">
            <a:spAutoFit/>
          </a:bodyPr>
          <a:lstStyle/>
          <a:p>
            <a:r>
              <a:rPr lang="en-US" sz="4000" dirty="0">
                <a:latin typeface="Avenir Next" panose="020B0503020202020204" pitchFamily="34" charset="0"/>
                <a:cs typeface="Myriad Pro Light"/>
              </a:rPr>
              <a:t>INSTRUCTIONS: </a:t>
            </a:r>
          </a:p>
          <a:p>
            <a:endParaRPr lang="en-US" sz="4000" dirty="0">
              <a:latin typeface="Avenir Next" panose="020B0503020202020204" pitchFamily="34" charset="0"/>
              <a:cs typeface="Myriad Pro Light"/>
            </a:endParaRPr>
          </a:p>
          <a:p>
            <a:pPr marL="742950" indent="-742950">
              <a:buFont typeface="+mj-lt"/>
              <a:buAutoNum type="arabicPeriod"/>
            </a:pPr>
            <a:r>
              <a:rPr lang="en-US" sz="4000" dirty="0">
                <a:latin typeface="Avenir Next" panose="020B0503020202020204" pitchFamily="34" charset="0"/>
                <a:cs typeface="Myriad Pro Light"/>
              </a:rPr>
              <a:t>THIS SLIDE IS FOR </a:t>
            </a:r>
            <a:r>
              <a:rPr lang="en-US" sz="4000" dirty="0">
                <a:solidFill>
                  <a:srgbClr val="FF0000"/>
                </a:solidFill>
                <a:latin typeface="Avenir Next" panose="020B0503020202020204" pitchFamily="34" charset="0"/>
                <a:cs typeface="Myriad Pro Light"/>
              </a:rPr>
              <a:t>PLANNING</a:t>
            </a:r>
            <a:r>
              <a:rPr lang="en-US" sz="4000" dirty="0">
                <a:latin typeface="Avenir Next" panose="020B0503020202020204" pitchFamily="34" charset="0"/>
                <a:cs typeface="Myriad Pro Light"/>
              </a:rPr>
              <a:t>.</a:t>
            </a:r>
          </a:p>
          <a:p>
            <a:pPr marL="742950" indent="-742950">
              <a:buFont typeface="+mj-lt"/>
              <a:buAutoNum type="arabicPeriod"/>
            </a:pPr>
            <a:r>
              <a:rPr lang="en-US" sz="4000" dirty="0">
                <a:latin typeface="Avenir Next" panose="020B0503020202020204" pitchFamily="34" charset="0"/>
                <a:cs typeface="Myriad Pro Light"/>
              </a:rPr>
              <a:t>DO NOT DELETE BLANK SLIDES.</a:t>
            </a:r>
          </a:p>
          <a:p>
            <a:pPr marL="742950" indent="-742950">
              <a:buFont typeface="+mj-lt"/>
              <a:buAutoNum type="arabicPeriod"/>
            </a:pPr>
            <a:r>
              <a:rPr lang="en-US" sz="4000" dirty="0">
                <a:latin typeface="Avenir Next" panose="020B0503020202020204" pitchFamily="34" charset="0"/>
                <a:cs typeface="Myriad Pro Light"/>
              </a:rPr>
              <a:t>PLEASE SKIP TO NEXT SECTION IF THIS SLIDE IS NOT NECESSARY. </a:t>
            </a:r>
          </a:p>
          <a:p>
            <a:pPr marL="742950" indent="-742950">
              <a:buFont typeface="+mj-lt"/>
              <a:buAutoNum type="arabicPeriod"/>
            </a:pPr>
            <a:r>
              <a:rPr lang="en-US" sz="4000" dirty="0">
                <a:latin typeface="Avenir Next" panose="020B0503020202020204" pitchFamily="34" charset="0"/>
                <a:cs typeface="Myriad Pro Light"/>
              </a:rPr>
              <a:t>DELETE THIS TEXT BOX TO ADD CONTENT TO THIS SLIDE.</a:t>
            </a:r>
          </a:p>
        </p:txBody>
      </p:sp>
      <p:sp>
        <p:nvSpPr>
          <p:cNvPr id="5" name="TextBox 4"/>
          <p:cNvSpPr txBox="1"/>
          <p:nvPr/>
        </p:nvSpPr>
        <p:spPr>
          <a:xfrm>
            <a:off x="5118396" y="6334780"/>
            <a:ext cx="1617751" cy="523220"/>
          </a:xfrm>
          <a:prstGeom prst="rect">
            <a:avLst/>
          </a:prstGeom>
          <a:noFill/>
        </p:spPr>
        <p:txBody>
          <a:bodyPr wrap="none" rtlCol="0">
            <a:spAutoFit/>
          </a:bodyPr>
          <a:lstStyle/>
          <a:p>
            <a:r>
              <a:rPr lang="en-US" sz="2800" dirty="0">
                <a:latin typeface="Avenir Next" panose="020B0503020202020204" pitchFamily="34" charset="0"/>
                <a:cs typeface="Myriad Pro Light"/>
              </a:rPr>
              <a:t>Planning</a:t>
            </a:r>
          </a:p>
        </p:txBody>
      </p:sp>
    </p:spTree>
    <p:extLst>
      <p:ext uri="{BB962C8B-B14F-4D97-AF65-F5344CB8AC3E}">
        <p14:creationId xmlns:p14="http://schemas.microsoft.com/office/powerpoint/2010/main" val="1369417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3CABFE-73EF-A79F-D63F-C19A64E2ADDA}"/>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C42562F5-6EAB-1EA5-BB9A-54F090311FCA}"/>
              </a:ext>
            </a:extLst>
          </p:cNvPr>
          <p:cNvSpPr txBox="1"/>
          <p:nvPr/>
        </p:nvSpPr>
        <p:spPr>
          <a:xfrm>
            <a:off x="1273629" y="718457"/>
            <a:ext cx="9307286" cy="5016758"/>
          </a:xfrm>
          <a:prstGeom prst="rect">
            <a:avLst/>
          </a:prstGeom>
          <a:noFill/>
        </p:spPr>
        <p:txBody>
          <a:bodyPr wrap="square" rtlCol="0">
            <a:spAutoFit/>
          </a:bodyPr>
          <a:lstStyle/>
          <a:p>
            <a:r>
              <a:rPr lang="en-US" sz="4000" dirty="0">
                <a:latin typeface="Avenir Next" panose="020B0503020202020204" pitchFamily="34" charset="0"/>
                <a:cs typeface="Myriad Pro Light"/>
              </a:rPr>
              <a:t>INSTRUCTIONS: </a:t>
            </a:r>
          </a:p>
          <a:p>
            <a:endParaRPr lang="en-US" sz="4000" dirty="0">
              <a:latin typeface="Avenir Next" panose="020B0503020202020204" pitchFamily="34" charset="0"/>
              <a:cs typeface="Myriad Pro Light"/>
            </a:endParaRPr>
          </a:p>
          <a:p>
            <a:pPr marL="742950" indent="-742950">
              <a:buFont typeface="+mj-lt"/>
              <a:buAutoNum type="arabicPeriod"/>
            </a:pPr>
            <a:r>
              <a:rPr lang="en-US" sz="4000" dirty="0">
                <a:latin typeface="Avenir Next" panose="020B0503020202020204" pitchFamily="34" charset="0"/>
                <a:cs typeface="Myriad Pro Light"/>
              </a:rPr>
              <a:t>THIS SLIDE IS FOR </a:t>
            </a:r>
            <a:r>
              <a:rPr lang="en-US" sz="4000" dirty="0">
                <a:solidFill>
                  <a:srgbClr val="FF0000"/>
                </a:solidFill>
                <a:latin typeface="Avenir Next" panose="020B0503020202020204" pitchFamily="34" charset="0"/>
                <a:cs typeface="Myriad Pro Light"/>
              </a:rPr>
              <a:t>PLANNING</a:t>
            </a:r>
            <a:r>
              <a:rPr lang="en-US" sz="4000" dirty="0">
                <a:latin typeface="Avenir Next" panose="020B0503020202020204" pitchFamily="34" charset="0"/>
                <a:cs typeface="Myriad Pro Light"/>
              </a:rPr>
              <a:t>.</a:t>
            </a:r>
          </a:p>
          <a:p>
            <a:pPr marL="742950" indent="-742950">
              <a:buFont typeface="+mj-lt"/>
              <a:buAutoNum type="arabicPeriod"/>
            </a:pPr>
            <a:r>
              <a:rPr lang="en-US" sz="4000" dirty="0">
                <a:latin typeface="Avenir Next" panose="020B0503020202020204" pitchFamily="34" charset="0"/>
                <a:cs typeface="Myriad Pro Light"/>
              </a:rPr>
              <a:t>DO NOT DELETE BLANK SLIDES.</a:t>
            </a:r>
          </a:p>
          <a:p>
            <a:pPr marL="742950" indent="-742950">
              <a:buFont typeface="+mj-lt"/>
              <a:buAutoNum type="arabicPeriod"/>
            </a:pPr>
            <a:r>
              <a:rPr lang="en-US" sz="4000" dirty="0">
                <a:latin typeface="Avenir Next" panose="020B0503020202020204" pitchFamily="34" charset="0"/>
                <a:cs typeface="Myriad Pro Light"/>
              </a:rPr>
              <a:t>PLEASE SKIP TO NEXT SECTION IF THIS SLIDE IS NOT NECESSARY. </a:t>
            </a:r>
          </a:p>
          <a:p>
            <a:pPr marL="742950" indent="-742950">
              <a:buFont typeface="+mj-lt"/>
              <a:buAutoNum type="arabicPeriod"/>
            </a:pPr>
            <a:r>
              <a:rPr lang="en-US" sz="4000" dirty="0">
                <a:latin typeface="Avenir Next" panose="020B0503020202020204" pitchFamily="34" charset="0"/>
                <a:cs typeface="Myriad Pro Light"/>
              </a:rPr>
              <a:t>DELETE THIS TEXT BOX TO ADD CONTENT TO THIS SLIDE.</a:t>
            </a:r>
          </a:p>
        </p:txBody>
      </p:sp>
      <p:sp>
        <p:nvSpPr>
          <p:cNvPr id="5" name="TextBox 4">
            <a:extLst>
              <a:ext uri="{FF2B5EF4-FFF2-40B4-BE49-F238E27FC236}">
                <a16:creationId xmlns:a16="http://schemas.microsoft.com/office/drawing/2014/main" id="{1BEFAA5B-91C6-EF6D-90A0-C21CDB5156CF}"/>
              </a:ext>
            </a:extLst>
          </p:cNvPr>
          <p:cNvSpPr txBox="1"/>
          <p:nvPr/>
        </p:nvSpPr>
        <p:spPr>
          <a:xfrm>
            <a:off x="5118396" y="6334780"/>
            <a:ext cx="1617751" cy="523220"/>
          </a:xfrm>
          <a:prstGeom prst="rect">
            <a:avLst/>
          </a:prstGeom>
          <a:noFill/>
        </p:spPr>
        <p:txBody>
          <a:bodyPr wrap="none" rtlCol="0">
            <a:spAutoFit/>
          </a:bodyPr>
          <a:lstStyle/>
          <a:p>
            <a:r>
              <a:rPr lang="en-US" sz="2800" dirty="0">
                <a:latin typeface="Avenir Next" panose="020B0503020202020204" pitchFamily="34" charset="0"/>
                <a:cs typeface="Myriad Pro Light"/>
              </a:rPr>
              <a:t>Planning</a:t>
            </a:r>
          </a:p>
        </p:txBody>
      </p:sp>
    </p:spTree>
    <p:extLst>
      <p:ext uri="{BB962C8B-B14F-4D97-AF65-F5344CB8AC3E}">
        <p14:creationId xmlns:p14="http://schemas.microsoft.com/office/powerpoint/2010/main" val="27915290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1AAE94-D583-8DE2-EBAD-56D6CF4F380A}"/>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1095A351-0060-B850-0B2A-BE4B4C29E671}"/>
              </a:ext>
            </a:extLst>
          </p:cNvPr>
          <p:cNvSpPr txBox="1"/>
          <p:nvPr/>
        </p:nvSpPr>
        <p:spPr>
          <a:xfrm>
            <a:off x="1273629" y="718457"/>
            <a:ext cx="9307286" cy="5016758"/>
          </a:xfrm>
          <a:prstGeom prst="rect">
            <a:avLst/>
          </a:prstGeom>
          <a:noFill/>
        </p:spPr>
        <p:txBody>
          <a:bodyPr wrap="square" rtlCol="0">
            <a:spAutoFit/>
          </a:bodyPr>
          <a:lstStyle/>
          <a:p>
            <a:r>
              <a:rPr lang="en-US" sz="4000" dirty="0">
                <a:latin typeface="Avenir Next" panose="020B0503020202020204" pitchFamily="34" charset="0"/>
                <a:cs typeface="Myriad Pro Light"/>
              </a:rPr>
              <a:t>INSTRUCTIONS: </a:t>
            </a:r>
          </a:p>
          <a:p>
            <a:endParaRPr lang="en-US" sz="4000" dirty="0">
              <a:latin typeface="Avenir Next" panose="020B0503020202020204" pitchFamily="34" charset="0"/>
              <a:cs typeface="Myriad Pro Light"/>
            </a:endParaRPr>
          </a:p>
          <a:p>
            <a:pPr marL="742950" indent="-742950">
              <a:buFont typeface="+mj-lt"/>
              <a:buAutoNum type="arabicPeriod"/>
            </a:pPr>
            <a:r>
              <a:rPr lang="en-US" sz="4000" dirty="0">
                <a:latin typeface="Avenir Next" panose="020B0503020202020204" pitchFamily="34" charset="0"/>
                <a:cs typeface="Myriad Pro Light"/>
              </a:rPr>
              <a:t>THIS SLIDE IS FOR </a:t>
            </a:r>
            <a:r>
              <a:rPr lang="en-US" sz="4000" dirty="0">
                <a:solidFill>
                  <a:srgbClr val="FF0000"/>
                </a:solidFill>
                <a:latin typeface="Avenir Next" panose="020B0503020202020204" pitchFamily="34" charset="0"/>
                <a:cs typeface="Myriad Pro Light"/>
              </a:rPr>
              <a:t>PLANNING</a:t>
            </a:r>
            <a:r>
              <a:rPr lang="en-US" sz="4000" dirty="0">
                <a:latin typeface="Avenir Next" panose="020B0503020202020204" pitchFamily="34" charset="0"/>
                <a:cs typeface="Myriad Pro Light"/>
              </a:rPr>
              <a:t>.</a:t>
            </a:r>
          </a:p>
          <a:p>
            <a:pPr marL="742950" indent="-742950">
              <a:buFont typeface="+mj-lt"/>
              <a:buAutoNum type="arabicPeriod"/>
            </a:pPr>
            <a:r>
              <a:rPr lang="en-US" sz="4000" dirty="0">
                <a:latin typeface="Avenir Next" panose="020B0503020202020204" pitchFamily="34" charset="0"/>
                <a:cs typeface="Myriad Pro Light"/>
              </a:rPr>
              <a:t>DO NOT DELETE BLANK SLIDES.</a:t>
            </a:r>
          </a:p>
          <a:p>
            <a:pPr marL="742950" indent="-742950">
              <a:buFont typeface="+mj-lt"/>
              <a:buAutoNum type="arabicPeriod"/>
            </a:pPr>
            <a:r>
              <a:rPr lang="en-US" sz="4000" dirty="0">
                <a:latin typeface="Avenir Next" panose="020B0503020202020204" pitchFamily="34" charset="0"/>
                <a:cs typeface="Myriad Pro Light"/>
              </a:rPr>
              <a:t>PLEASE SKIP TO NEXT SECTION IF THIS SLIDE IS NOT NECESSARY. </a:t>
            </a:r>
          </a:p>
          <a:p>
            <a:pPr marL="742950" indent="-742950">
              <a:buFont typeface="+mj-lt"/>
              <a:buAutoNum type="arabicPeriod"/>
            </a:pPr>
            <a:r>
              <a:rPr lang="en-US" sz="4000" dirty="0">
                <a:latin typeface="Avenir Next" panose="020B0503020202020204" pitchFamily="34" charset="0"/>
                <a:cs typeface="Myriad Pro Light"/>
              </a:rPr>
              <a:t>DELETE THIS TEXT BOX TO ADD CONTENT TO THIS SLIDE.</a:t>
            </a:r>
          </a:p>
        </p:txBody>
      </p:sp>
      <p:sp>
        <p:nvSpPr>
          <p:cNvPr id="5" name="TextBox 4">
            <a:extLst>
              <a:ext uri="{FF2B5EF4-FFF2-40B4-BE49-F238E27FC236}">
                <a16:creationId xmlns:a16="http://schemas.microsoft.com/office/drawing/2014/main" id="{EDEA311C-56A3-FB38-0B02-BB799C0E7ED8}"/>
              </a:ext>
            </a:extLst>
          </p:cNvPr>
          <p:cNvSpPr txBox="1"/>
          <p:nvPr/>
        </p:nvSpPr>
        <p:spPr>
          <a:xfrm>
            <a:off x="5118396" y="6334780"/>
            <a:ext cx="1617751" cy="523220"/>
          </a:xfrm>
          <a:prstGeom prst="rect">
            <a:avLst/>
          </a:prstGeom>
          <a:noFill/>
        </p:spPr>
        <p:txBody>
          <a:bodyPr wrap="none" rtlCol="0">
            <a:spAutoFit/>
          </a:bodyPr>
          <a:lstStyle/>
          <a:p>
            <a:r>
              <a:rPr lang="en-US" sz="2800" dirty="0">
                <a:latin typeface="Avenir Next" panose="020B0503020202020204" pitchFamily="34" charset="0"/>
                <a:cs typeface="Myriad Pro Light"/>
              </a:rPr>
              <a:t>Planning</a:t>
            </a:r>
          </a:p>
        </p:txBody>
      </p:sp>
    </p:spTree>
    <p:extLst>
      <p:ext uri="{BB962C8B-B14F-4D97-AF65-F5344CB8AC3E}">
        <p14:creationId xmlns:p14="http://schemas.microsoft.com/office/powerpoint/2010/main" val="811793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352D0D-8ABB-D249-BC08-E594889F4649}"/>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0FD6A77B-0FE0-D788-E19E-EC896022E6B8}"/>
              </a:ext>
            </a:extLst>
          </p:cNvPr>
          <p:cNvSpPr txBox="1"/>
          <p:nvPr/>
        </p:nvSpPr>
        <p:spPr>
          <a:xfrm>
            <a:off x="1273629" y="718457"/>
            <a:ext cx="9307286" cy="5016758"/>
          </a:xfrm>
          <a:prstGeom prst="rect">
            <a:avLst/>
          </a:prstGeom>
          <a:noFill/>
        </p:spPr>
        <p:txBody>
          <a:bodyPr wrap="square" rtlCol="0">
            <a:spAutoFit/>
          </a:bodyPr>
          <a:lstStyle/>
          <a:p>
            <a:r>
              <a:rPr lang="en-US" sz="4000" dirty="0">
                <a:latin typeface="Avenir Next" panose="020B0503020202020204" pitchFamily="34" charset="0"/>
                <a:cs typeface="Myriad Pro Light"/>
              </a:rPr>
              <a:t>INSTRUCTIONS: </a:t>
            </a:r>
          </a:p>
          <a:p>
            <a:endParaRPr lang="en-US" sz="4000" dirty="0">
              <a:latin typeface="Avenir Next" panose="020B0503020202020204" pitchFamily="34" charset="0"/>
              <a:cs typeface="Myriad Pro Light"/>
            </a:endParaRPr>
          </a:p>
          <a:p>
            <a:pPr marL="742950" indent="-742950">
              <a:buFont typeface="+mj-lt"/>
              <a:buAutoNum type="arabicPeriod"/>
            </a:pPr>
            <a:r>
              <a:rPr lang="en-US" sz="4000" dirty="0">
                <a:latin typeface="Avenir Next" panose="020B0503020202020204" pitchFamily="34" charset="0"/>
                <a:cs typeface="Myriad Pro Light"/>
              </a:rPr>
              <a:t>THIS SLIDE IS FOR </a:t>
            </a:r>
            <a:r>
              <a:rPr lang="en-US" sz="4000" dirty="0">
                <a:solidFill>
                  <a:srgbClr val="FF0000"/>
                </a:solidFill>
                <a:latin typeface="Avenir Next" panose="020B0503020202020204" pitchFamily="34" charset="0"/>
                <a:cs typeface="Myriad Pro Light"/>
              </a:rPr>
              <a:t>PLANNING</a:t>
            </a:r>
            <a:r>
              <a:rPr lang="en-US" sz="4000" dirty="0">
                <a:latin typeface="Avenir Next" panose="020B0503020202020204" pitchFamily="34" charset="0"/>
                <a:cs typeface="Myriad Pro Light"/>
              </a:rPr>
              <a:t>.</a:t>
            </a:r>
          </a:p>
          <a:p>
            <a:pPr marL="742950" indent="-742950">
              <a:buFont typeface="+mj-lt"/>
              <a:buAutoNum type="arabicPeriod"/>
            </a:pPr>
            <a:r>
              <a:rPr lang="en-US" sz="4000" dirty="0">
                <a:latin typeface="Avenir Next" panose="020B0503020202020204" pitchFamily="34" charset="0"/>
                <a:cs typeface="Myriad Pro Light"/>
              </a:rPr>
              <a:t>DO NOT DELETE BLANK SLIDES.</a:t>
            </a:r>
          </a:p>
          <a:p>
            <a:pPr marL="742950" indent="-742950">
              <a:buFont typeface="+mj-lt"/>
              <a:buAutoNum type="arabicPeriod"/>
            </a:pPr>
            <a:r>
              <a:rPr lang="en-US" sz="4000" dirty="0">
                <a:latin typeface="Avenir Next" panose="020B0503020202020204" pitchFamily="34" charset="0"/>
                <a:cs typeface="Myriad Pro Light"/>
              </a:rPr>
              <a:t>PLEASE SKIP TO NEXT SECTION IF THIS SLIDE IS NOT NECESSARY. </a:t>
            </a:r>
          </a:p>
          <a:p>
            <a:pPr marL="742950" indent="-742950">
              <a:buFont typeface="+mj-lt"/>
              <a:buAutoNum type="arabicPeriod"/>
            </a:pPr>
            <a:r>
              <a:rPr lang="en-US" sz="4000" dirty="0">
                <a:latin typeface="Avenir Next" panose="020B0503020202020204" pitchFamily="34" charset="0"/>
                <a:cs typeface="Myriad Pro Light"/>
              </a:rPr>
              <a:t>DELETE THIS TEXT BOX TO ADD CONTENT TO THIS SLIDE.</a:t>
            </a:r>
          </a:p>
        </p:txBody>
      </p:sp>
      <p:sp>
        <p:nvSpPr>
          <p:cNvPr id="5" name="TextBox 4">
            <a:extLst>
              <a:ext uri="{FF2B5EF4-FFF2-40B4-BE49-F238E27FC236}">
                <a16:creationId xmlns:a16="http://schemas.microsoft.com/office/drawing/2014/main" id="{E7201673-5345-90C7-918D-2A416A42DADE}"/>
              </a:ext>
            </a:extLst>
          </p:cNvPr>
          <p:cNvSpPr txBox="1"/>
          <p:nvPr/>
        </p:nvSpPr>
        <p:spPr>
          <a:xfrm>
            <a:off x="5118396" y="6334780"/>
            <a:ext cx="1617751" cy="523220"/>
          </a:xfrm>
          <a:prstGeom prst="rect">
            <a:avLst/>
          </a:prstGeom>
          <a:noFill/>
        </p:spPr>
        <p:txBody>
          <a:bodyPr wrap="none" rtlCol="0">
            <a:spAutoFit/>
          </a:bodyPr>
          <a:lstStyle/>
          <a:p>
            <a:r>
              <a:rPr lang="en-US" sz="2800" dirty="0">
                <a:latin typeface="Avenir Next" panose="020B0503020202020204" pitchFamily="34" charset="0"/>
                <a:cs typeface="Myriad Pro Light"/>
              </a:rPr>
              <a:t>Planning</a:t>
            </a:r>
          </a:p>
        </p:txBody>
      </p:sp>
    </p:spTree>
    <p:extLst>
      <p:ext uri="{BB962C8B-B14F-4D97-AF65-F5344CB8AC3E}">
        <p14:creationId xmlns:p14="http://schemas.microsoft.com/office/powerpoint/2010/main" val="36423274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93800" y="546100"/>
            <a:ext cx="9804400" cy="5478423"/>
          </a:xfrm>
          <a:prstGeom prst="rect">
            <a:avLst/>
          </a:prstGeom>
          <a:noFill/>
        </p:spPr>
        <p:txBody>
          <a:bodyPr wrap="square" rtlCol="0">
            <a:spAutoFit/>
          </a:bodyPr>
          <a:lstStyle/>
          <a:p>
            <a:r>
              <a:rPr lang="en-US" sz="4800" dirty="0">
                <a:latin typeface="Avenir Next" panose="020B0503020202020204" pitchFamily="34" charset="0"/>
                <a:cs typeface="Myriad Pro Light"/>
              </a:rPr>
              <a:t>TEXT SLIDE</a:t>
            </a:r>
          </a:p>
          <a:p>
            <a:r>
              <a:rPr lang="en-US" sz="2200" dirty="0">
                <a:latin typeface="Avenir Next" panose="020B0503020202020204" pitchFamily="34" charset="0"/>
                <a:cs typeface="Myriad Pro Light"/>
              </a:rPr>
              <a:t>Use this slide to describe the project based on the area of distinction outlined below. It may include text only, a maximum of </a:t>
            </a:r>
            <a:r>
              <a:rPr lang="en-US" sz="2200" dirty="0">
                <a:solidFill>
                  <a:srgbClr val="FF0000"/>
                </a:solidFill>
                <a:latin typeface="Avenir Next" panose="020B0503020202020204" pitchFamily="34" charset="0"/>
                <a:cs typeface="Myriad Pro Light"/>
              </a:rPr>
              <a:t>500 words</a:t>
            </a:r>
            <a:r>
              <a:rPr lang="en-US" sz="2200" dirty="0">
                <a:latin typeface="Avenir Next" panose="020B0503020202020204" pitchFamily="34" charset="0"/>
                <a:cs typeface="Myriad Pro Light"/>
              </a:rPr>
              <a:t>. </a:t>
            </a:r>
          </a:p>
          <a:p>
            <a:pPr marL="285750" indent="-285750">
              <a:buFont typeface="Arial" panose="020B0604020202020204" pitchFamily="34" charset="0"/>
              <a:buChar char="•"/>
            </a:pPr>
            <a:r>
              <a:rPr lang="en-US" sz="2200" dirty="0">
                <a:latin typeface="Avenir Next" panose="020B0503020202020204" pitchFamily="34" charset="0"/>
                <a:cs typeface="Myriad Pro Light"/>
              </a:rPr>
              <a:t>Leave this slide blank to avoid entering this project into this area. Do not delete blank slides; skip to the next section. </a:t>
            </a:r>
          </a:p>
          <a:p>
            <a:pPr marL="285750" indent="-285750">
              <a:buFont typeface="Arial" panose="020B0604020202020204" pitchFamily="34" charset="0"/>
              <a:buChar char="•"/>
            </a:pPr>
            <a:r>
              <a:rPr lang="en-US" sz="2200" dirty="0">
                <a:latin typeface="Avenir Next" panose="020B0503020202020204" pitchFamily="34" charset="0"/>
                <a:cs typeface="Myriad Pro Light"/>
              </a:rPr>
              <a:t>To add text, delete this text box.</a:t>
            </a:r>
          </a:p>
          <a:p>
            <a:endParaRPr lang="en-US" sz="2400" dirty="0">
              <a:latin typeface="Avenir Next" panose="020B0503020202020204" pitchFamily="34" charset="0"/>
              <a:cs typeface="Myriad Pro Light"/>
            </a:endParaRPr>
          </a:p>
          <a:p>
            <a:r>
              <a:rPr lang="en-US" sz="3600" dirty="0">
                <a:solidFill>
                  <a:srgbClr val="FF0000"/>
                </a:solidFill>
                <a:latin typeface="Avenir Next" panose="020B0503020202020204" pitchFamily="34" charset="0"/>
                <a:cs typeface="Myriad Pro Light"/>
              </a:rPr>
              <a:t>SCHOOL TRANSFORMATION</a:t>
            </a:r>
            <a:endParaRPr lang="en-US" sz="3600" dirty="0">
              <a:latin typeface="Avenir Next" panose="020B0503020202020204" pitchFamily="34" charset="0"/>
              <a:cs typeface="Myriad Pro Light"/>
            </a:endParaRPr>
          </a:p>
          <a:p>
            <a:r>
              <a:rPr lang="en-US" sz="2200" dirty="0">
                <a:latin typeface="Avenir Next" panose="020B0503020202020204" pitchFamily="34" charset="0"/>
                <a:cs typeface="Myriad Pro Light"/>
              </a:rPr>
              <a:t>School Transformation redefines the learning place in its nature, shape, character, and/or form in new or renovated facilities. </a:t>
            </a:r>
          </a:p>
          <a:p>
            <a:endParaRPr lang="en-US" sz="2200" dirty="0">
              <a:latin typeface="Avenir Next" panose="020B0503020202020204" pitchFamily="34" charset="0"/>
              <a:cs typeface="Myriad Pro Light"/>
            </a:endParaRPr>
          </a:p>
          <a:p>
            <a:r>
              <a:rPr lang="en-US" sz="2200" dirty="0">
                <a:latin typeface="Avenir Next" panose="020B0503020202020204" pitchFamily="34" charset="0"/>
                <a:cs typeface="Myriad Pro Light"/>
              </a:rPr>
              <a:t>At this intersection of learning and space, described by examples how this project inspires, motivates, and transforms the learning and teaching experience for students and staff. </a:t>
            </a:r>
          </a:p>
        </p:txBody>
      </p:sp>
      <p:sp>
        <p:nvSpPr>
          <p:cNvPr id="3" name="TextBox 2">
            <a:extLst>
              <a:ext uri="{FF2B5EF4-FFF2-40B4-BE49-F238E27FC236}">
                <a16:creationId xmlns:a16="http://schemas.microsoft.com/office/drawing/2014/main" id="{1B71E31D-68B8-21C5-7478-5FD46210339F}"/>
              </a:ext>
            </a:extLst>
          </p:cNvPr>
          <p:cNvSpPr txBox="1"/>
          <p:nvPr/>
        </p:nvSpPr>
        <p:spPr>
          <a:xfrm>
            <a:off x="4175602" y="6334780"/>
            <a:ext cx="3840795" cy="523220"/>
          </a:xfrm>
          <a:prstGeom prst="rect">
            <a:avLst/>
          </a:prstGeom>
          <a:noFill/>
        </p:spPr>
        <p:txBody>
          <a:bodyPr wrap="none" rtlCol="0">
            <a:spAutoFit/>
          </a:bodyPr>
          <a:lstStyle/>
          <a:p>
            <a:r>
              <a:rPr lang="en-US" sz="2800" dirty="0">
                <a:latin typeface="Avenir Next" panose="020B0503020202020204" pitchFamily="34" charset="0"/>
                <a:cs typeface="Myriad Pro Light"/>
              </a:rPr>
              <a:t>School Transformation</a:t>
            </a:r>
          </a:p>
        </p:txBody>
      </p:sp>
    </p:spTree>
    <p:extLst>
      <p:ext uri="{BB962C8B-B14F-4D97-AF65-F5344CB8AC3E}">
        <p14:creationId xmlns:p14="http://schemas.microsoft.com/office/powerpoint/2010/main" val="39219764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22513" y="171920"/>
            <a:ext cx="11475251" cy="5786199"/>
          </a:xfrm>
          <a:prstGeom prst="rect">
            <a:avLst/>
          </a:prstGeom>
          <a:noFill/>
        </p:spPr>
        <p:txBody>
          <a:bodyPr wrap="square" rtlCol="0">
            <a:spAutoFit/>
          </a:bodyPr>
          <a:lstStyle/>
          <a:p>
            <a:r>
              <a:rPr lang="en-US" sz="4400" dirty="0">
                <a:latin typeface="Avenir Next" panose="020B0503020202020204" pitchFamily="34" charset="0"/>
                <a:cs typeface="Myriad Pro Light"/>
              </a:rPr>
              <a:t>INSTRUCTIONS: </a:t>
            </a:r>
          </a:p>
          <a:p>
            <a:endParaRPr lang="en-US" dirty="0">
              <a:latin typeface="Avenir Next" panose="020B0503020202020204" pitchFamily="34" charset="0"/>
              <a:cs typeface="Myriad Pro Light"/>
            </a:endParaRPr>
          </a:p>
          <a:p>
            <a:pPr marL="742950" indent="-742950">
              <a:buFont typeface="+mj-lt"/>
              <a:buAutoNum type="arabicPeriod"/>
            </a:pPr>
            <a:r>
              <a:rPr lang="en-US" sz="4400" dirty="0">
                <a:latin typeface="Avenir Next" panose="020B0503020202020204" pitchFamily="34" charset="0"/>
                <a:cs typeface="Myriad Pro Light"/>
              </a:rPr>
              <a:t>THIS SLIDE IS FOR </a:t>
            </a:r>
            <a:r>
              <a:rPr lang="en-US" sz="4400" dirty="0">
                <a:solidFill>
                  <a:srgbClr val="FF0000"/>
                </a:solidFill>
                <a:latin typeface="Avenir Next" panose="020B0503020202020204" pitchFamily="34" charset="0"/>
                <a:cs typeface="Myriad Pro Light"/>
              </a:rPr>
              <a:t>SCHOOL TRANSFORMATION</a:t>
            </a:r>
            <a:r>
              <a:rPr lang="en-US" sz="4400" dirty="0">
                <a:latin typeface="Avenir Next" panose="020B0503020202020204" pitchFamily="34" charset="0"/>
                <a:cs typeface="Myriad Pro Light"/>
              </a:rPr>
              <a:t>.</a:t>
            </a:r>
          </a:p>
          <a:p>
            <a:pPr marL="742950" indent="-742950">
              <a:buFont typeface="+mj-lt"/>
              <a:buAutoNum type="arabicPeriod"/>
            </a:pPr>
            <a:r>
              <a:rPr lang="en-US" sz="4400" dirty="0">
                <a:latin typeface="Avenir Next" panose="020B0503020202020204" pitchFamily="34" charset="0"/>
                <a:cs typeface="Myriad Pro Light"/>
              </a:rPr>
              <a:t>DO NOT DELETE BLANK SLIDES.</a:t>
            </a:r>
          </a:p>
          <a:p>
            <a:pPr marL="742950" indent="-742950">
              <a:buFont typeface="+mj-lt"/>
              <a:buAutoNum type="arabicPeriod"/>
            </a:pPr>
            <a:r>
              <a:rPr lang="en-US" sz="4400" dirty="0">
                <a:latin typeface="Avenir Next" panose="020B0503020202020204" pitchFamily="34" charset="0"/>
                <a:cs typeface="Myriad Pro Light"/>
              </a:rPr>
              <a:t>PLEASE SKIP TO NEXT SECTION IF THIS SLIDE IS NOT NECESSARY. </a:t>
            </a:r>
          </a:p>
          <a:p>
            <a:pPr marL="742950" indent="-742950">
              <a:buFont typeface="+mj-lt"/>
              <a:buAutoNum type="arabicPeriod"/>
            </a:pPr>
            <a:r>
              <a:rPr lang="en-US" sz="4400" dirty="0">
                <a:latin typeface="Avenir Next" panose="020B0503020202020204" pitchFamily="34" charset="0"/>
                <a:cs typeface="Myriad Pro Light"/>
              </a:rPr>
              <a:t>DELETE THIS TEXT BOX TO ADD CONTENT TO THIS SLIDE.</a:t>
            </a:r>
          </a:p>
        </p:txBody>
      </p:sp>
      <p:sp>
        <p:nvSpPr>
          <p:cNvPr id="3" name="TextBox 2"/>
          <p:cNvSpPr txBox="1"/>
          <p:nvPr/>
        </p:nvSpPr>
        <p:spPr>
          <a:xfrm>
            <a:off x="4175602" y="6334780"/>
            <a:ext cx="3840795" cy="523220"/>
          </a:xfrm>
          <a:prstGeom prst="rect">
            <a:avLst/>
          </a:prstGeom>
          <a:noFill/>
        </p:spPr>
        <p:txBody>
          <a:bodyPr wrap="none" rtlCol="0">
            <a:spAutoFit/>
          </a:bodyPr>
          <a:lstStyle/>
          <a:p>
            <a:r>
              <a:rPr lang="en-US" sz="2800" dirty="0">
                <a:latin typeface="Avenir Next" panose="020B0503020202020204" pitchFamily="34" charset="0"/>
                <a:cs typeface="Myriad Pro Light"/>
              </a:rPr>
              <a:t>School Transformation</a:t>
            </a:r>
          </a:p>
        </p:txBody>
      </p:sp>
    </p:spTree>
    <p:extLst>
      <p:ext uri="{BB962C8B-B14F-4D97-AF65-F5344CB8AC3E}">
        <p14:creationId xmlns:p14="http://schemas.microsoft.com/office/powerpoint/2010/main" val="766140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338943" y="1371600"/>
            <a:ext cx="9307286" cy="3477875"/>
          </a:xfrm>
          <a:prstGeom prst="rect">
            <a:avLst/>
          </a:prstGeom>
          <a:noFill/>
        </p:spPr>
        <p:txBody>
          <a:bodyPr wrap="square" rtlCol="0">
            <a:spAutoFit/>
          </a:bodyPr>
          <a:lstStyle/>
          <a:p>
            <a:r>
              <a:rPr lang="en-US" sz="4400" dirty="0">
                <a:latin typeface="Avenir Next" panose="020B0503020202020204" pitchFamily="34" charset="0"/>
                <a:cs typeface="Myriad Pro Light"/>
              </a:rPr>
              <a:t>THIS SLIDE IS REQUIRED, PLEASE ADD </a:t>
            </a:r>
            <a:r>
              <a:rPr lang="en-US" sz="4400" dirty="0">
                <a:solidFill>
                  <a:srgbClr val="FF0000"/>
                </a:solidFill>
                <a:latin typeface="Avenir Next" panose="020B0503020202020204" pitchFamily="34" charset="0"/>
                <a:cs typeface="Myriad Pro Light"/>
              </a:rPr>
              <a:t>SITE PLAN</a:t>
            </a:r>
            <a:r>
              <a:rPr lang="en-US" sz="4400" dirty="0">
                <a:latin typeface="Avenir Next" panose="020B0503020202020204" pitchFamily="34" charset="0"/>
                <a:cs typeface="Myriad Pro Light"/>
              </a:rPr>
              <a:t>.</a:t>
            </a:r>
          </a:p>
          <a:p>
            <a:endParaRPr lang="en-US" sz="4400" dirty="0">
              <a:latin typeface="Avenir Next" panose="020B0503020202020204" pitchFamily="34" charset="0"/>
              <a:cs typeface="Myriad Pro Light"/>
            </a:endParaRPr>
          </a:p>
          <a:p>
            <a:r>
              <a:rPr lang="en-US" sz="4400" dirty="0">
                <a:latin typeface="Avenir Next" panose="020B0503020202020204" pitchFamily="34" charset="0"/>
                <a:cs typeface="Myriad Pro Light"/>
              </a:rPr>
              <a:t>DELETE THIS TEXT BOX TO ADD CONTENT TO THIS SLIDE.</a:t>
            </a:r>
          </a:p>
        </p:txBody>
      </p:sp>
      <p:sp>
        <p:nvSpPr>
          <p:cNvPr id="3" name="TextBox 2"/>
          <p:cNvSpPr txBox="1"/>
          <p:nvPr/>
        </p:nvSpPr>
        <p:spPr>
          <a:xfrm>
            <a:off x="5200542" y="6334780"/>
            <a:ext cx="1584088" cy="523220"/>
          </a:xfrm>
          <a:prstGeom prst="rect">
            <a:avLst/>
          </a:prstGeom>
          <a:noFill/>
        </p:spPr>
        <p:txBody>
          <a:bodyPr wrap="none" rtlCol="0">
            <a:spAutoFit/>
          </a:bodyPr>
          <a:lstStyle/>
          <a:p>
            <a:r>
              <a:rPr lang="en-US" sz="2800" dirty="0">
                <a:latin typeface="Avenir Next" panose="020B0503020202020204" pitchFamily="34" charset="0"/>
                <a:cs typeface="Myriad Pro Light"/>
              </a:rPr>
              <a:t>Site Plan</a:t>
            </a:r>
          </a:p>
        </p:txBody>
      </p:sp>
    </p:spTree>
    <p:extLst>
      <p:ext uri="{BB962C8B-B14F-4D97-AF65-F5344CB8AC3E}">
        <p14:creationId xmlns:p14="http://schemas.microsoft.com/office/powerpoint/2010/main" val="258186334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E8FA85-DDFC-1003-14F5-F647F2064673}"/>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470FF045-5EFB-026F-5E5B-128A6F0F748D}"/>
              </a:ext>
            </a:extLst>
          </p:cNvPr>
          <p:cNvSpPr txBox="1"/>
          <p:nvPr/>
        </p:nvSpPr>
        <p:spPr>
          <a:xfrm>
            <a:off x="522513" y="171920"/>
            <a:ext cx="11475251" cy="5786199"/>
          </a:xfrm>
          <a:prstGeom prst="rect">
            <a:avLst/>
          </a:prstGeom>
          <a:noFill/>
        </p:spPr>
        <p:txBody>
          <a:bodyPr wrap="square" rtlCol="0">
            <a:spAutoFit/>
          </a:bodyPr>
          <a:lstStyle/>
          <a:p>
            <a:r>
              <a:rPr lang="en-US" sz="4400" dirty="0">
                <a:latin typeface="Avenir Next" panose="020B0503020202020204" pitchFamily="34" charset="0"/>
                <a:cs typeface="Myriad Pro Light"/>
              </a:rPr>
              <a:t>INSTRUCTIONS: </a:t>
            </a:r>
          </a:p>
          <a:p>
            <a:endParaRPr lang="en-US" dirty="0">
              <a:latin typeface="Avenir Next" panose="020B0503020202020204" pitchFamily="34" charset="0"/>
              <a:cs typeface="Myriad Pro Light"/>
            </a:endParaRPr>
          </a:p>
          <a:p>
            <a:pPr marL="742950" indent="-742950">
              <a:buFont typeface="+mj-lt"/>
              <a:buAutoNum type="arabicPeriod"/>
            </a:pPr>
            <a:r>
              <a:rPr lang="en-US" sz="4400" dirty="0">
                <a:latin typeface="Avenir Next" panose="020B0503020202020204" pitchFamily="34" charset="0"/>
                <a:cs typeface="Myriad Pro Light"/>
              </a:rPr>
              <a:t>THIS SLIDE IS FOR </a:t>
            </a:r>
            <a:r>
              <a:rPr lang="en-US" sz="4400" dirty="0">
                <a:solidFill>
                  <a:srgbClr val="FF0000"/>
                </a:solidFill>
                <a:latin typeface="Avenir Next" panose="020B0503020202020204" pitchFamily="34" charset="0"/>
                <a:cs typeface="Myriad Pro Light"/>
              </a:rPr>
              <a:t>SCHOOL TRANSFORMATION</a:t>
            </a:r>
            <a:r>
              <a:rPr lang="en-US" sz="4400" dirty="0">
                <a:latin typeface="Avenir Next" panose="020B0503020202020204" pitchFamily="34" charset="0"/>
                <a:cs typeface="Myriad Pro Light"/>
              </a:rPr>
              <a:t>.</a:t>
            </a:r>
          </a:p>
          <a:p>
            <a:pPr marL="742950" indent="-742950">
              <a:buFont typeface="+mj-lt"/>
              <a:buAutoNum type="arabicPeriod"/>
            </a:pPr>
            <a:r>
              <a:rPr lang="en-US" sz="4400" dirty="0">
                <a:latin typeface="Avenir Next" panose="020B0503020202020204" pitchFamily="34" charset="0"/>
                <a:cs typeface="Myriad Pro Light"/>
              </a:rPr>
              <a:t>DO NOT DELETE BLANK SLIDES.</a:t>
            </a:r>
          </a:p>
          <a:p>
            <a:pPr marL="742950" indent="-742950">
              <a:buFont typeface="+mj-lt"/>
              <a:buAutoNum type="arabicPeriod"/>
            </a:pPr>
            <a:r>
              <a:rPr lang="en-US" sz="4400" dirty="0">
                <a:latin typeface="Avenir Next" panose="020B0503020202020204" pitchFamily="34" charset="0"/>
                <a:cs typeface="Myriad Pro Light"/>
              </a:rPr>
              <a:t>PLEASE SKIP TO NEXT SECTION IF THIS SLIDE IS NOT NECESSARY. </a:t>
            </a:r>
          </a:p>
          <a:p>
            <a:pPr marL="742950" indent="-742950">
              <a:buFont typeface="+mj-lt"/>
              <a:buAutoNum type="arabicPeriod"/>
            </a:pPr>
            <a:r>
              <a:rPr lang="en-US" sz="4400" dirty="0">
                <a:latin typeface="Avenir Next" panose="020B0503020202020204" pitchFamily="34" charset="0"/>
                <a:cs typeface="Myriad Pro Light"/>
              </a:rPr>
              <a:t>DELETE THIS TEXT BOX TO ADD CONTENT TO THIS SLIDE.</a:t>
            </a:r>
          </a:p>
        </p:txBody>
      </p:sp>
      <p:sp>
        <p:nvSpPr>
          <p:cNvPr id="3" name="TextBox 2">
            <a:extLst>
              <a:ext uri="{FF2B5EF4-FFF2-40B4-BE49-F238E27FC236}">
                <a16:creationId xmlns:a16="http://schemas.microsoft.com/office/drawing/2014/main" id="{37562437-F4C0-49E3-C5A2-5B50D6319A2D}"/>
              </a:ext>
            </a:extLst>
          </p:cNvPr>
          <p:cNvSpPr txBox="1"/>
          <p:nvPr/>
        </p:nvSpPr>
        <p:spPr>
          <a:xfrm>
            <a:off x="4175602" y="6334780"/>
            <a:ext cx="3840795" cy="523220"/>
          </a:xfrm>
          <a:prstGeom prst="rect">
            <a:avLst/>
          </a:prstGeom>
          <a:noFill/>
        </p:spPr>
        <p:txBody>
          <a:bodyPr wrap="none" rtlCol="0">
            <a:spAutoFit/>
          </a:bodyPr>
          <a:lstStyle/>
          <a:p>
            <a:r>
              <a:rPr lang="en-US" sz="2800" dirty="0">
                <a:latin typeface="Avenir Next" panose="020B0503020202020204" pitchFamily="34" charset="0"/>
                <a:cs typeface="Myriad Pro Light"/>
              </a:rPr>
              <a:t>School Transformation</a:t>
            </a:r>
          </a:p>
        </p:txBody>
      </p:sp>
    </p:spTree>
    <p:extLst>
      <p:ext uri="{BB962C8B-B14F-4D97-AF65-F5344CB8AC3E}">
        <p14:creationId xmlns:p14="http://schemas.microsoft.com/office/powerpoint/2010/main" val="10072826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FB3EB9-2B72-B0CF-67B0-6BC22E5EA2F3}"/>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5994FAC4-7ED4-FFD1-9E80-442D4A5ADB52}"/>
              </a:ext>
            </a:extLst>
          </p:cNvPr>
          <p:cNvSpPr txBox="1"/>
          <p:nvPr/>
        </p:nvSpPr>
        <p:spPr>
          <a:xfrm>
            <a:off x="522513" y="171920"/>
            <a:ext cx="11475251" cy="5786199"/>
          </a:xfrm>
          <a:prstGeom prst="rect">
            <a:avLst/>
          </a:prstGeom>
          <a:noFill/>
        </p:spPr>
        <p:txBody>
          <a:bodyPr wrap="square" rtlCol="0">
            <a:spAutoFit/>
          </a:bodyPr>
          <a:lstStyle/>
          <a:p>
            <a:r>
              <a:rPr lang="en-US" sz="4400" dirty="0">
                <a:latin typeface="Avenir Next" panose="020B0503020202020204" pitchFamily="34" charset="0"/>
                <a:cs typeface="Myriad Pro Light"/>
              </a:rPr>
              <a:t>INSTRUCTIONS: </a:t>
            </a:r>
          </a:p>
          <a:p>
            <a:endParaRPr lang="en-US" dirty="0">
              <a:latin typeface="Avenir Next" panose="020B0503020202020204" pitchFamily="34" charset="0"/>
              <a:cs typeface="Myriad Pro Light"/>
            </a:endParaRPr>
          </a:p>
          <a:p>
            <a:pPr marL="742950" indent="-742950">
              <a:buFont typeface="+mj-lt"/>
              <a:buAutoNum type="arabicPeriod"/>
            </a:pPr>
            <a:r>
              <a:rPr lang="en-US" sz="4400" dirty="0">
                <a:latin typeface="Avenir Next" panose="020B0503020202020204" pitchFamily="34" charset="0"/>
                <a:cs typeface="Myriad Pro Light"/>
              </a:rPr>
              <a:t>THIS SLIDE IS FOR </a:t>
            </a:r>
            <a:r>
              <a:rPr lang="en-US" sz="4400" dirty="0">
                <a:solidFill>
                  <a:srgbClr val="FF0000"/>
                </a:solidFill>
                <a:latin typeface="Avenir Next" panose="020B0503020202020204" pitchFamily="34" charset="0"/>
                <a:cs typeface="Myriad Pro Light"/>
              </a:rPr>
              <a:t>SCHOOL TRANSFORMATION</a:t>
            </a:r>
            <a:r>
              <a:rPr lang="en-US" sz="4400" dirty="0">
                <a:latin typeface="Avenir Next" panose="020B0503020202020204" pitchFamily="34" charset="0"/>
                <a:cs typeface="Myriad Pro Light"/>
              </a:rPr>
              <a:t>.</a:t>
            </a:r>
          </a:p>
          <a:p>
            <a:pPr marL="742950" indent="-742950">
              <a:buFont typeface="+mj-lt"/>
              <a:buAutoNum type="arabicPeriod"/>
            </a:pPr>
            <a:r>
              <a:rPr lang="en-US" sz="4400" dirty="0">
                <a:latin typeface="Avenir Next" panose="020B0503020202020204" pitchFamily="34" charset="0"/>
                <a:cs typeface="Myriad Pro Light"/>
              </a:rPr>
              <a:t>DO NOT DELETE BLANK SLIDES.</a:t>
            </a:r>
          </a:p>
          <a:p>
            <a:pPr marL="742950" indent="-742950">
              <a:buFont typeface="+mj-lt"/>
              <a:buAutoNum type="arabicPeriod"/>
            </a:pPr>
            <a:r>
              <a:rPr lang="en-US" sz="4400" dirty="0">
                <a:latin typeface="Avenir Next" panose="020B0503020202020204" pitchFamily="34" charset="0"/>
                <a:cs typeface="Myriad Pro Light"/>
              </a:rPr>
              <a:t>PLEASE SKIP TO NEXT SECTION IF THIS SLIDE IS NOT NECESSARY. </a:t>
            </a:r>
          </a:p>
          <a:p>
            <a:pPr marL="742950" indent="-742950">
              <a:buFont typeface="+mj-lt"/>
              <a:buAutoNum type="arabicPeriod"/>
            </a:pPr>
            <a:r>
              <a:rPr lang="en-US" sz="4400" dirty="0">
                <a:latin typeface="Avenir Next" panose="020B0503020202020204" pitchFamily="34" charset="0"/>
                <a:cs typeface="Myriad Pro Light"/>
              </a:rPr>
              <a:t>DELETE THIS TEXT BOX TO ADD CONTENT TO THIS SLIDE.</a:t>
            </a:r>
          </a:p>
        </p:txBody>
      </p:sp>
      <p:sp>
        <p:nvSpPr>
          <p:cNvPr id="3" name="TextBox 2">
            <a:extLst>
              <a:ext uri="{FF2B5EF4-FFF2-40B4-BE49-F238E27FC236}">
                <a16:creationId xmlns:a16="http://schemas.microsoft.com/office/drawing/2014/main" id="{3FA66622-7945-5A6C-B887-625C7A3295AC}"/>
              </a:ext>
            </a:extLst>
          </p:cNvPr>
          <p:cNvSpPr txBox="1"/>
          <p:nvPr/>
        </p:nvSpPr>
        <p:spPr>
          <a:xfrm>
            <a:off x="4175602" y="6334780"/>
            <a:ext cx="3840795" cy="523220"/>
          </a:xfrm>
          <a:prstGeom prst="rect">
            <a:avLst/>
          </a:prstGeom>
          <a:noFill/>
        </p:spPr>
        <p:txBody>
          <a:bodyPr wrap="none" rtlCol="0">
            <a:spAutoFit/>
          </a:bodyPr>
          <a:lstStyle/>
          <a:p>
            <a:r>
              <a:rPr lang="en-US" sz="2800" dirty="0">
                <a:latin typeface="Avenir Next" panose="020B0503020202020204" pitchFamily="34" charset="0"/>
                <a:cs typeface="Myriad Pro Light"/>
              </a:rPr>
              <a:t>School Transformation</a:t>
            </a:r>
          </a:p>
        </p:txBody>
      </p:sp>
    </p:spTree>
    <p:extLst>
      <p:ext uri="{BB962C8B-B14F-4D97-AF65-F5344CB8AC3E}">
        <p14:creationId xmlns:p14="http://schemas.microsoft.com/office/powerpoint/2010/main" val="357771590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C465DC-A16E-3F5D-372A-874AEFB65238}"/>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AFB16FCE-DF9D-5B4A-920A-98ED1198E85D}"/>
              </a:ext>
            </a:extLst>
          </p:cNvPr>
          <p:cNvSpPr txBox="1"/>
          <p:nvPr/>
        </p:nvSpPr>
        <p:spPr>
          <a:xfrm>
            <a:off x="522513" y="171920"/>
            <a:ext cx="11475251" cy="5786199"/>
          </a:xfrm>
          <a:prstGeom prst="rect">
            <a:avLst/>
          </a:prstGeom>
          <a:noFill/>
        </p:spPr>
        <p:txBody>
          <a:bodyPr wrap="square" rtlCol="0">
            <a:spAutoFit/>
          </a:bodyPr>
          <a:lstStyle/>
          <a:p>
            <a:r>
              <a:rPr lang="en-US" sz="4400" dirty="0">
                <a:latin typeface="Avenir Next" panose="020B0503020202020204" pitchFamily="34" charset="0"/>
                <a:cs typeface="Myriad Pro Light"/>
              </a:rPr>
              <a:t>INSTRUCTIONS: </a:t>
            </a:r>
          </a:p>
          <a:p>
            <a:endParaRPr lang="en-US" dirty="0">
              <a:latin typeface="Avenir Next" panose="020B0503020202020204" pitchFamily="34" charset="0"/>
              <a:cs typeface="Myriad Pro Light"/>
            </a:endParaRPr>
          </a:p>
          <a:p>
            <a:pPr marL="742950" indent="-742950">
              <a:buFont typeface="+mj-lt"/>
              <a:buAutoNum type="arabicPeriod"/>
            </a:pPr>
            <a:r>
              <a:rPr lang="en-US" sz="4400" dirty="0">
                <a:latin typeface="Avenir Next" panose="020B0503020202020204" pitchFamily="34" charset="0"/>
                <a:cs typeface="Myriad Pro Light"/>
              </a:rPr>
              <a:t>THIS SLIDE IS FOR </a:t>
            </a:r>
            <a:r>
              <a:rPr lang="en-US" sz="4400" dirty="0">
                <a:solidFill>
                  <a:srgbClr val="FF0000"/>
                </a:solidFill>
                <a:latin typeface="Avenir Next" panose="020B0503020202020204" pitchFamily="34" charset="0"/>
                <a:cs typeface="Myriad Pro Light"/>
              </a:rPr>
              <a:t>SCHOOL TRANSFORMATION</a:t>
            </a:r>
            <a:r>
              <a:rPr lang="en-US" sz="4400" dirty="0">
                <a:latin typeface="Avenir Next" panose="020B0503020202020204" pitchFamily="34" charset="0"/>
                <a:cs typeface="Myriad Pro Light"/>
              </a:rPr>
              <a:t>.</a:t>
            </a:r>
          </a:p>
          <a:p>
            <a:pPr marL="742950" indent="-742950">
              <a:buFont typeface="+mj-lt"/>
              <a:buAutoNum type="arabicPeriod"/>
            </a:pPr>
            <a:r>
              <a:rPr lang="en-US" sz="4400" dirty="0">
                <a:latin typeface="Avenir Next" panose="020B0503020202020204" pitchFamily="34" charset="0"/>
                <a:cs typeface="Myriad Pro Light"/>
              </a:rPr>
              <a:t>DO NOT DELETE BLANK SLIDES.</a:t>
            </a:r>
          </a:p>
          <a:p>
            <a:pPr marL="742950" indent="-742950">
              <a:buFont typeface="+mj-lt"/>
              <a:buAutoNum type="arabicPeriod"/>
            </a:pPr>
            <a:r>
              <a:rPr lang="en-US" sz="4400" dirty="0">
                <a:latin typeface="Avenir Next" panose="020B0503020202020204" pitchFamily="34" charset="0"/>
                <a:cs typeface="Myriad Pro Light"/>
              </a:rPr>
              <a:t>PLEASE SKIP TO NEXT SECTION IF THIS SLIDE IS NOT NECESSARY. </a:t>
            </a:r>
          </a:p>
          <a:p>
            <a:pPr marL="742950" indent="-742950">
              <a:buFont typeface="+mj-lt"/>
              <a:buAutoNum type="arabicPeriod"/>
            </a:pPr>
            <a:r>
              <a:rPr lang="en-US" sz="4400" dirty="0">
                <a:latin typeface="Avenir Next" panose="020B0503020202020204" pitchFamily="34" charset="0"/>
                <a:cs typeface="Myriad Pro Light"/>
              </a:rPr>
              <a:t>DELETE THIS TEXT BOX TO ADD CONTENT TO THIS SLIDE.</a:t>
            </a:r>
          </a:p>
        </p:txBody>
      </p:sp>
      <p:sp>
        <p:nvSpPr>
          <p:cNvPr id="3" name="TextBox 2">
            <a:extLst>
              <a:ext uri="{FF2B5EF4-FFF2-40B4-BE49-F238E27FC236}">
                <a16:creationId xmlns:a16="http://schemas.microsoft.com/office/drawing/2014/main" id="{9D2DF9FD-058A-94CE-463D-AC1B587486BE}"/>
              </a:ext>
            </a:extLst>
          </p:cNvPr>
          <p:cNvSpPr txBox="1"/>
          <p:nvPr/>
        </p:nvSpPr>
        <p:spPr>
          <a:xfrm>
            <a:off x="4175602" y="6334780"/>
            <a:ext cx="3840795" cy="523220"/>
          </a:xfrm>
          <a:prstGeom prst="rect">
            <a:avLst/>
          </a:prstGeom>
          <a:noFill/>
        </p:spPr>
        <p:txBody>
          <a:bodyPr wrap="none" rtlCol="0">
            <a:spAutoFit/>
          </a:bodyPr>
          <a:lstStyle/>
          <a:p>
            <a:r>
              <a:rPr lang="en-US" sz="2800" dirty="0">
                <a:latin typeface="Avenir Next" panose="020B0503020202020204" pitchFamily="34" charset="0"/>
                <a:cs typeface="Myriad Pro Light"/>
              </a:rPr>
              <a:t>School Transformation</a:t>
            </a:r>
          </a:p>
        </p:txBody>
      </p:sp>
    </p:spTree>
    <p:extLst>
      <p:ext uri="{BB962C8B-B14F-4D97-AF65-F5344CB8AC3E}">
        <p14:creationId xmlns:p14="http://schemas.microsoft.com/office/powerpoint/2010/main" val="442425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38943" y="1371600"/>
            <a:ext cx="9307286" cy="3477875"/>
          </a:xfrm>
          <a:prstGeom prst="rect">
            <a:avLst/>
          </a:prstGeom>
          <a:noFill/>
        </p:spPr>
        <p:txBody>
          <a:bodyPr wrap="square" rtlCol="0">
            <a:spAutoFit/>
          </a:bodyPr>
          <a:lstStyle/>
          <a:p>
            <a:r>
              <a:rPr lang="en-US" sz="4400" dirty="0">
                <a:latin typeface="Avenir Next" panose="020B0503020202020204" pitchFamily="34" charset="0"/>
                <a:cs typeface="Myriad Pro Light"/>
              </a:rPr>
              <a:t>THIS SLIDE IS REQUIRED- PLEASE ADD </a:t>
            </a:r>
            <a:r>
              <a:rPr lang="en-US" sz="4400" dirty="0">
                <a:solidFill>
                  <a:srgbClr val="FF0000"/>
                </a:solidFill>
                <a:latin typeface="Avenir Next" panose="020B0503020202020204" pitchFamily="34" charset="0"/>
                <a:cs typeface="Myriad Pro Light"/>
              </a:rPr>
              <a:t>FLOOR PLAN</a:t>
            </a:r>
            <a:r>
              <a:rPr lang="en-US" sz="4400" dirty="0">
                <a:latin typeface="Avenir Next" panose="020B0503020202020204" pitchFamily="34" charset="0"/>
                <a:cs typeface="Myriad Pro Light"/>
              </a:rPr>
              <a:t>.</a:t>
            </a:r>
          </a:p>
          <a:p>
            <a:endParaRPr lang="en-US" sz="4400" dirty="0">
              <a:latin typeface="Avenir Next" panose="020B0503020202020204" pitchFamily="34" charset="0"/>
              <a:cs typeface="Myriad Pro Light"/>
            </a:endParaRPr>
          </a:p>
          <a:p>
            <a:r>
              <a:rPr lang="en-US" sz="4400" dirty="0">
                <a:latin typeface="Avenir Next" panose="020B0503020202020204" pitchFamily="34" charset="0"/>
                <a:cs typeface="Myriad Pro Light"/>
              </a:rPr>
              <a:t>DELETE THIS TEXT BOX TO ADD CONTENT TO THIS SLIDE.</a:t>
            </a:r>
          </a:p>
        </p:txBody>
      </p:sp>
      <p:sp>
        <p:nvSpPr>
          <p:cNvPr id="2" name="TextBox 1">
            <a:extLst>
              <a:ext uri="{FF2B5EF4-FFF2-40B4-BE49-F238E27FC236}">
                <a16:creationId xmlns:a16="http://schemas.microsoft.com/office/drawing/2014/main" id="{BE651C49-09B7-4D20-BAB0-C5DEC14B894F}"/>
              </a:ext>
            </a:extLst>
          </p:cNvPr>
          <p:cNvSpPr txBox="1"/>
          <p:nvPr/>
        </p:nvSpPr>
        <p:spPr>
          <a:xfrm>
            <a:off x="5178922" y="6344827"/>
            <a:ext cx="1834156" cy="523220"/>
          </a:xfrm>
          <a:prstGeom prst="rect">
            <a:avLst/>
          </a:prstGeom>
          <a:noFill/>
        </p:spPr>
        <p:txBody>
          <a:bodyPr wrap="none" rtlCol="0">
            <a:spAutoFit/>
          </a:bodyPr>
          <a:lstStyle/>
          <a:p>
            <a:r>
              <a:rPr lang="en-US" sz="2800" dirty="0">
                <a:latin typeface="Avenir Next" panose="020B0503020202020204" pitchFamily="34" charset="0"/>
                <a:cs typeface="Myriad Pro Light"/>
              </a:rPr>
              <a:t>Floor Plan</a:t>
            </a:r>
          </a:p>
        </p:txBody>
      </p:sp>
    </p:spTree>
    <p:extLst>
      <p:ext uri="{BB962C8B-B14F-4D97-AF65-F5344CB8AC3E}">
        <p14:creationId xmlns:p14="http://schemas.microsoft.com/office/powerpoint/2010/main" val="1309931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38943" y="1371600"/>
            <a:ext cx="9307286" cy="3477875"/>
          </a:xfrm>
          <a:prstGeom prst="rect">
            <a:avLst/>
          </a:prstGeom>
          <a:noFill/>
        </p:spPr>
        <p:txBody>
          <a:bodyPr wrap="square" rtlCol="0">
            <a:spAutoFit/>
          </a:bodyPr>
          <a:lstStyle/>
          <a:p>
            <a:r>
              <a:rPr lang="en-US" sz="4400" dirty="0">
                <a:latin typeface="Avenir Next" panose="020B0503020202020204" pitchFamily="34" charset="0"/>
                <a:cs typeface="Myriad Pro Light"/>
              </a:rPr>
              <a:t>THIS SLIDE IS REQUIRED- PLEASE ADD </a:t>
            </a:r>
            <a:r>
              <a:rPr lang="en-US" sz="4400" dirty="0">
                <a:solidFill>
                  <a:srgbClr val="FF0000"/>
                </a:solidFill>
                <a:latin typeface="Avenir Next" panose="020B0503020202020204" pitchFamily="34" charset="0"/>
                <a:cs typeface="Myriad Pro Light"/>
              </a:rPr>
              <a:t>FLOOR PLAN</a:t>
            </a:r>
            <a:r>
              <a:rPr lang="en-US" sz="4400" dirty="0">
                <a:latin typeface="Avenir Next" panose="020B0503020202020204" pitchFamily="34" charset="0"/>
                <a:cs typeface="Myriad Pro Light"/>
              </a:rPr>
              <a:t>.</a:t>
            </a:r>
          </a:p>
          <a:p>
            <a:endParaRPr lang="en-US" sz="4400" dirty="0">
              <a:latin typeface="Avenir Next" panose="020B0503020202020204" pitchFamily="34" charset="0"/>
              <a:cs typeface="Myriad Pro Light"/>
            </a:endParaRPr>
          </a:p>
          <a:p>
            <a:r>
              <a:rPr lang="en-US" sz="4400" dirty="0">
                <a:latin typeface="Avenir Next" panose="020B0503020202020204" pitchFamily="34" charset="0"/>
                <a:cs typeface="Myriad Pro Light"/>
              </a:rPr>
              <a:t>DELETE THIS TEXT BOX TO ADD CONTENT TO THIS SLIDE.</a:t>
            </a:r>
          </a:p>
        </p:txBody>
      </p:sp>
      <p:sp>
        <p:nvSpPr>
          <p:cNvPr id="3" name="TextBox 2"/>
          <p:cNvSpPr txBox="1"/>
          <p:nvPr/>
        </p:nvSpPr>
        <p:spPr>
          <a:xfrm>
            <a:off x="5178922" y="6344827"/>
            <a:ext cx="1834156" cy="523220"/>
          </a:xfrm>
          <a:prstGeom prst="rect">
            <a:avLst/>
          </a:prstGeom>
          <a:noFill/>
        </p:spPr>
        <p:txBody>
          <a:bodyPr wrap="none" rtlCol="0">
            <a:spAutoFit/>
          </a:bodyPr>
          <a:lstStyle/>
          <a:p>
            <a:r>
              <a:rPr lang="en-US" sz="2800" dirty="0">
                <a:latin typeface="Avenir Next" panose="020B0503020202020204" pitchFamily="34" charset="0"/>
                <a:cs typeface="Myriad Pro Light"/>
              </a:rPr>
              <a:t>Floor Plan</a:t>
            </a:r>
          </a:p>
        </p:txBody>
      </p:sp>
    </p:spTree>
    <p:extLst>
      <p:ext uri="{BB962C8B-B14F-4D97-AF65-F5344CB8AC3E}">
        <p14:creationId xmlns:p14="http://schemas.microsoft.com/office/powerpoint/2010/main" val="1904019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258687" y="539163"/>
            <a:ext cx="10130972" cy="5816977"/>
          </a:xfrm>
          <a:prstGeom prst="rect">
            <a:avLst/>
          </a:prstGeom>
          <a:noFill/>
        </p:spPr>
        <p:txBody>
          <a:bodyPr wrap="square" rtlCol="0">
            <a:spAutoFit/>
          </a:bodyPr>
          <a:lstStyle/>
          <a:p>
            <a:r>
              <a:rPr lang="en-US" sz="4400" dirty="0">
                <a:latin typeface="Avenir Next" panose="020B0503020202020204" pitchFamily="34" charset="0"/>
                <a:cs typeface="Myriad Pro Light"/>
              </a:rPr>
              <a:t>INSTRUCTIONS: </a:t>
            </a:r>
          </a:p>
          <a:p>
            <a:endParaRPr lang="en-US" sz="2000" dirty="0">
              <a:latin typeface="Avenir Next" panose="020B0503020202020204" pitchFamily="34" charset="0"/>
              <a:cs typeface="Myriad Pro Light"/>
            </a:endParaRPr>
          </a:p>
          <a:p>
            <a:pPr marL="742950" indent="-742950">
              <a:buFont typeface="+mj-lt"/>
              <a:buAutoNum type="arabicPeriod"/>
            </a:pPr>
            <a:r>
              <a:rPr lang="en-US" sz="4400" dirty="0">
                <a:latin typeface="Avenir Next" panose="020B0503020202020204" pitchFamily="34" charset="0"/>
                <a:cs typeface="Myriad Pro Light"/>
              </a:rPr>
              <a:t>THIS SLIDE IS FOR </a:t>
            </a:r>
            <a:r>
              <a:rPr lang="en-US" sz="4400" dirty="0">
                <a:solidFill>
                  <a:srgbClr val="FF0000"/>
                </a:solidFill>
                <a:latin typeface="Avenir Next" panose="020B0503020202020204" pitchFamily="34" charset="0"/>
                <a:cs typeface="Myriad Pro Light"/>
              </a:rPr>
              <a:t>ELEVATIONS/SECTION</a:t>
            </a:r>
            <a:r>
              <a:rPr lang="en-US" sz="4400" dirty="0">
                <a:latin typeface="Avenir Next" panose="020B0503020202020204" pitchFamily="34" charset="0"/>
                <a:cs typeface="Myriad Pro Light"/>
              </a:rPr>
              <a:t>.</a:t>
            </a:r>
          </a:p>
          <a:p>
            <a:pPr marL="742950" indent="-742950">
              <a:buFont typeface="+mj-lt"/>
              <a:buAutoNum type="arabicPeriod"/>
            </a:pPr>
            <a:r>
              <a:rPr lang="en-US" sz="4400" dirty="0">
                <a:latin typeface="Avenir Next" panose="020B0503020202020204" pitchFamily="34" charset="0"/>
                <a:cs typeface="Myriad Pro Light"/>
              </a:rPr>
              <a:t>DO NOT DELETE BLANK SLIDES.</a:t>
            </a:r>
          </a:p>
          <a:p>
            <a:pPr marL="742950" indent="-742950">
              <a:buFont typeface="+mj-lt"/>
              <a:buAutoNum type="arabicPeriod"/>
            </a:pPr>
            <a:r>
              <a:rPr lang="en-US" sz="4400" dirty="0">
                <a:latin typeface="Avenir Next" panose="020B0503020202020204" pitchFamily="34" charset="0"/>
                <a:cs typeface="Myriad Pro Light"/>
              </a:rPr>
              <a:t>PLEASE SKIP TO NEXT SECTION IF THIS SLIDE IS NOT NECESSARY. </a:t>
            </a:r>
          </a:p>
          <a:p>
            <a:pPr marL="742950" indent="-742950">
              <a:buFont typeface="+mj-lt"/>
              <a:buAutoNum type="arabicPeriod"/>
            </a:pPr>
            <a:r>
              <a:rPr lang="en-US" sz="4400" dirty="0">
                <a:latin typeface="Avenir Next" panose="020B0503020202020204" pitchFamily="34" charset="0"/>
                <a:cs typeface="Myriad Pro Light"/>
              </a:rPr>
              <a:t>DELETE THIS TEXT BOX TO ADD CONTENT TO THIS SLIDE.</a:t>
            </a:r>
          </a:p>
        </p:txBody>
      </p:sp>
      <p:sp>
        <p:nvSpPr>
          <p:cNvPr id="2" name="TextBox 1">
            <a:extLst>
              <a:ext uri="{FF2B5EF4-FFF2-40B4-BE49-F238E27FC236}">
                <a16:creationId xmlns:a16="http://schemas.microsoft.com/office/drawing/2014/main" id="{CA4D0CFC-3239-5410-B9B2-1A6DA86EEE5F}"/>
              </a:ext>
            </a:extLst>
          </p:cNvPr>
          <p:cNvSpPr txBox="1"/>
          <p:nvPr/>
        </p:nvSpPr>
        <p:spPr>
          <a:xfrm>
            <a:off x="4566261" y="6334780"/>
            <a:ext cx="3201517" cy="523220"/>
          </a:xfrm>
          <a:prstGeom prst="rect">
            <a:avLst/>
          </a:prstGeom>
          <a:noFill/>
        </p:spPr>
        <p:txBody>
          <a:bodyPr wrap="none" rtlCol="0">
            <a:spAutoFit/>
          </a:bodyPr>
          <a:lstStyle/>
          <a:p>
            <a:r>
              <a:rPr lang="en-US" sz="2800" dirty="0">
                <a:latin typeface="Avenir Next" panose="020B0503020202020204" pitchFamily="34" charset="0"/>
                <a:cs typeface="Myriad Pro Light"/>
              </a:rPr>
              <a:t>Elevations/Section</a:t>
            </a:r>
          </a:p>
        </p:txBody>
      </p:sp>
    </p:spTree>
    <p:extLst>
      <p:ext uri="{BB962C8B-B14F-4D97-AF65-F5344CB8AC3E}">
        <p14:creationId xmlns:p14="http://schemas.microsoft.com/office/powerpoint/2010/main" val="457433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258687" y="539163"/>
            <a:ext cx="10130972" cy="5816977"/>
          </a:xfrm>
          <a:prstGeom prst="rect">
            <a:avLst/>
          </a:prstGeom>
          <a:noFill/>
        </p:spPr>
        <p:txBody>
          <a:bodyPr wrap="square" rtlCol="0">
            <a:spAutoFit/>
          </a:bodyPr>
          <a:lstStyle/>
          <a:p>
            <a:r>
              <a:rPr lang="en-US" sz="4400" dirty="0">
                <a:latin typeface="Avenir Next" panose="020B0503020202020204" pitchFamily="34" charset="0"/>
                <a:cs typeface="Myriad Pro Light"/>
              </a:rPr>
              <a:t>INSTRUCTIONS: </a:t>
            </a:r>
          </a:p>
          <a:p>
            <a:endParaRPr lang="en-US" sz="2000" dirty="0">
              <a:latin typeface="Avenir Next" panose="020B0503020202020204" pitchFamily="34" charset="0"/>
              <a:cs typeface="Myriad Pro Light"/>
            </a:endParaRPr>
          </a:p>
          <a:p>
            <a:pPr marL="742950" indent="-742950">
              <a:buFont typeface="+mj-lt"/>
              <a:buAutoNum type="arabicPeriod"/>
            </a:pPr>
            <a:r>
              <a:rPr lang="en-US" sz="4400" dirty="0">
                <a:latin typeface="Avenir Next" panose="020B0503020202020204" pitchFamily="34" charset="0"/>
                <a:cs typeface="Myriad Pro Light"/>
              </a:rPr>
              <a:t>THIS SLIDE IS FOR </a:t>
            </a:r>
            <a:r>
              <a:rPr lang="en-US" sz="4400" dirty="0">
                <a:solidFill>
                  <a:srgbClr val="FF0000"/>
                </a:solidFill>
                <a:latin typeface="Avenir Next" panose="020B0503020202020204" pitchFamily="34" charset="0"/>
                <a:cs typeface="Myriad Pro Light"/>
              </a:rPr>
              <a:t>ELEVATIONS/SECTION</a:t>
            </a:r>
            <a:r>
              <a:rPr lang="en-US" sz="4400" dirty="0">
                <a:latin typeface="Avenir Next" panose="020B0503020202020204" pitchFamily="34" charset="0"/>
                <a:cs typeface="Myriad Pro Light"/>
              </a:rPr>
              <a:t>.</a:t>
            </a:r>
          </a:p>
          <a:p>
            <a:pPr marL="742950" indent="-742950">
              <a:buFont typeface="+mj-lt"/>
              <a:buAutoNum type="arabicPeriod"/>
            </a:pPr>
            <a:r>
              <a:rPr lang="en-US" sz="4400" dirty="0">
                <a:latin typeface="Avenir Next" panose="020B0503020202020204" pitchFamily="34" charset="0"/>
                <a:cs typeface="Myriad Pro Light"/>
              </a:rPr>
              <a:t>DO NOT DELETE BLANK SLIDES.</a:t>
            </a:r>
          </a:p>
          <a:p>
            <a:pPr marL="742950" indent="-742950">
              <a:buFont typeface="+mj-lt"/>
              <a:buAutoNum type="arabicPeriod"/>
            </a:pPr>
            <a:r>
              <a:rPr lang="en-US" sz="4400" dirty="0">
                <a:latin typeface="Avenir Next" panose="020B0503020202020204" pitchFamily="34" charset="0"/>
                <a:cs typeface="Myriad Pro Light"/>
              </a:rPr>
              <a:t>PLEASE SKIP TO NEXT SECTION IF THIS SLIDE IS NOT NECESSARY. </a:t>
            </a:r>
          </a:p>
          <a:p>
            <a:pPr marL="742950" indent="-742950">
              <a:buFont typeface="+mj-lt"/>
              <a:buAutoNum type="arabicPeriod"/>
            </a:pPr>
            <a:r>
              <a:rPr lang="en-US" sz="4400" dirty="0">
                <a:latin typeface="Avenir Next" panose="020B0503020202020204" pitchFamily="34" charset="0"/>
                <a:cs typeface="Myriad Pro Light"/>
              </a:rPr>
              <a:t>DELETE THIS TEXT BOX TO ADD CONTENT TO THIS SLIDE.</a:t>
            </a:r>
          </a:p>
        </p:txBody>
      </p:sp>
      <p:sp>
        <p:nvSpPr>
          <p:cNvPr id="3" name="TextBox 2"/>
          <p:cNvSpPr txBox="1"/>
          <p:nvPr/>
        </p:nvSpPr>
        <p:spPr>
          <a:xfrm>
            <a:off x="4566261" y="6334780"/>
            <a:ext cx="3201517" cy="523220"/>
          </a:xfrm>
          <a:prstGeom prst="rect">
            <a:avLst/>
          </a:prstGeom>
          <a:noFill/>
        </p:spPr>
        <p:txBody>
          <a:bodyPr wrap="none" rtlCol="0">
            <a:spAutoFit/>
          </a:bodyPr>
          <a:lstStyle/>
          <a:p>
            <a:r>
              <a:rPr lang="en-US" sz="2800" dirty="0">
                <a:latin typeface="Avenir Next" panose="020B0503020202020204" pitchFamily="34" charset="0"/>
                <a:cs typeface="Myriad Pro Light"/>
              </a:rPr>
              <a:t>Elevations/Section</a:t>
            </a:r>
          </a:p>
        </p:txBody>
      </p:sp>
    </p:spTree>
    <p:extLst>
      <p:ext uri="{BB962C8B-B14F-4D97-AF65-F5344CB8AC3E}">
        <p14:creationId xmlns:p14="http://schemas.microsoft.com/office/powerpoint/2010/main" val="8170782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38624" y="1069041"/>
            <a:ext cx="9804400" cy="4031873"/>
          </a:xfrm>
          <a:prstGeom prst="rect">
            <a:avLst/>
          </a:prstGeom>
          <a:noFill/>
        </p:spPr>
        <p:txBody>
          <a:bodyPr wrap="square" rtlCol="0">
            <a:spAutoFit/>
          </a:bodyPr>
          <a:lstStyle/>
          <a:p>
            <a:r>
              <a:rPr lang="en-US" sz="4800" dirty="0">
                <a:latin typeface="Avenir Next" panose="020B0503020202020204" pitchFamily="34" charset="0"/>
                <a:cs typeface="Myriad Pro Light"/>
              </a:rPr>
              <a:t>TEXT SLIDE</a:t>
            </a:r>
          </a:p>
          <a:p>
            <a:r>
              <a:rPr lang="en-US" sz="2400" dirty="0">
                <a:latin typeface="Avenir Next" panose="020B0503020202020204" pitchFamily="34" charset="0"/>
                <a:cs typeface="Myriad Pro Light"/>
              </a:rPr>
              <a:t>Use this slide to describe the project based on the area of distinction outlined below. It may include text only, a maximum of </a:t>
            </a:r>
            <a:r>
              <a:rPr lang="en-US" sz="2400" dirty="0">
                <a:solidFill>
                  <a:srgbClr val="FF0000"/>
                </a:solidFill>
                <a:latin typeface="Avenir Next" panose="020B0503020202020204" pitchFamily="34" charset="0"/>
                <a:cs typeface="Myriad Pro Light"/>
              </a:rPr>
              <a:t>500 words</a:t>
            </a:r>
            <a:r>
              <a:rPr lang="en-US" sz="2400" dirty="0">
                <a:latin typeface="Avenir Next" panose="020B0503020202020204" pitchFamily="34" charset="0"/>
                <a:cs typeface="Myriad Pro Light"/>
              </a:rPr>
              <a:t>. </a:t>
            </a:r>
          </a:p>
          <a:p>
            <a:pPr marL="285750" indent="-285750">
              <a:buFont typeface="Arial" panose="020B0604020202020204" pitchFamily="34" charset="0"/>
              <a:buChar char="•"/>
            </a:pPr>
            <a:r>
              <a:rPr lang="en-US" sz="2400" dirty="0">
                <a:latin typeface="Avenir Next" panose="020B0503020202020204" pitchFamily="34" charset="0"/>
                <a:cs typeface="Myriad Pro Light"/>
              </a:rPr>
              <a:t>Leave this slide blank to avoid entering this project into this area. Do not delete blank slides; skip to the next section. </a:t>
            </a:r>
          </a:p>
          <a:p>
            <a:pPr marL="285750" indent="-285750">
              <a:buFont typeface="Arial" panose="020B0604020202020204" pitchFamily="34" charset="0"/>
              <a:buChar char="•"/>
            </a:pPr>
            <a:r>
              <a:rPr lang="en-US" sz="2400" dirty="0">
                <a:latin typeface="Avenir Next" panose="020B0503020202020204" pitchFamily="34" charset="0"/>
                <a:cs typeface="Myriad Pro Light"/>
              </a:rPr>
              <a:t>To add text, delete this text box.</a:t>
            </a:r>
          </a:p>
          <a:p>
            <a:endParaRPr lang="en-US" sz="2400" dirty="0">
              <a:latin typeface="Avenir Next" panose="020B0503020202020204" pitchFamily="34" charset="0"/>
              <a:cs typeface="Myriad Pro Light"/>
            </a:endParaRPr>
          </a:p>
          <a:p>
            <a:r>
              <a:rPr lang="en-US" sz="4000" dirty="0">
                <a:solidFill>
                  <a:srgbClr val="FF0000"/>
                </a:solidFill>
                <a:latin typeface="Avenir Next" panose="020B0503020202020204" pitchFamily="34" charset="0"/>
                <a:cs typeface="Myriad Pro Light"/>
              </a:rPr>
              <a:t>SCOPE OF PROJECT</a:t>
            </a:r>
            <a:endParaRPr lang="en-US" sz="4000" dirty="0">
              <a:latin typeface="Avenir Next" panose="020B0503020202020204" pitchFamily="34" charset="0"/>
              <a:cs typeface="Myriad Pro Light"/>
            </a:endParaRPr>
          </a:p>
          <a:p>
            <a:r>
              <a:rPr lang="en-US" sz="2400" dirty="0">
                <a:latin typeface="Avenir Next" panose="020B0503020202020204" pitchFamily="34" charset="0"/>
                <a:cs typeface="Myriad Pro Light"/>
              </a:rPr>
              <a:t>Overall project introduction.</a:t>
            </a:r>
          </a:p>
        </p:txBody>
      </p:sp>
      <p:sp>
        <p:nvSpPr>
          <p:cNvPr id="3" name="TextBox 2">
            <a:extLst>
              <a:ext uri="{FF2B5EF4-FFF2-40B4-BE49-F238E27FC236}">
                <a16:creationId xmlns:a16="http://schemas.microsoft.com/office/drawing/2014/main" id="{8B42C478-E274-6978-8F39-ED21432269F7}"/>
              </a:ext>
            </a:extLst>
          </p:cNvPr>
          <p:cNvSpPr txBox="1"/>
          <p:nvPr/>
        </p:nvSpPr>
        <p:spPr>
          <a:xfrm>
            <a:off x="5002495" y="6334780"/>
            <a:ext cx="2187009" cy="523220"/>
          </a:xfrm>
          <a:prstGeom prst="rect">
            <a:avLst/>
          </a:prstGeom>
          <a:noFill/>
        </p:spPr>
        <p:txBody>
          <a:bodyPr wrap="none" rtlCol="0">
            <a:spAutoFit/>
          </a:bodyPr>
          <a:lstStyle/>
          <a:p>
            <a:r>
              <a:rPr lang="en-US" sz="2800" dirty="0">
                <a:latin typeface="Avenir Next" panose="020B0503020202020204" pitchFamily="34" charset="0"/>
                <a:cs typeface="Myriad Pro Light"/>
              </a:rPr>
              <a:t>Story Telling</a:t>
            </a:r>
          </a:p>
        </p:txBody>
      </p:sp>
    </p:spTree>
    <p:extLst>
      <p:ext uri="{BB962C8B-B14F-4D97-AF65-F5344CB8AC3E}">
        <p14:creationId xmlns:p14="http://schemas.microsoft.com/office/powerpoint/2010/main" val="5151941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2486</TotalTime>
  <Words>2497</Words>
  <Application>Microsoft Macintosh PowerPoint</Application>
  <PresentationFormat>Widescreen</PresentationFormat>
  <Paragraphs>290</Paragraphs>
  <Slides>42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42</vt:i4>
      </vt:variant>
    </vt:vector>
  </HeadingPairs>
  <TitlesOfParts>
    <vt:vector size="48" baseType="lpstr">
      <vt:lpstr>Arial</vt:lpstr>
      <vt:lpstr>Avenir Next</vt:lpstr>
      <vt:lpstr>Calibri</vt:lpstr>
      <vt:lpstr>Courier New</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TASB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Name: School District: Architect Firm:  Firm Contact Name: Email:                      Phone:</dc:title>
  <dc:creator>Paulina van Eeden Hill</dc:creator>
  <cp:lastModifiedBy>Albert Rivas</cp:lastModifiedBy>
  <cp:revision>94</cp:revision>
  <cp:lastPrinted>2017-02-15T18:55:47Z</cp:lastPrinted>
  <dcterms:created xsi:type="dcterms:W3CDTF">2015-05-12T18:49:23Z</dcterms:created>
  <dcterms:modified xsi:type="dcterms:W3CDTF">2025-04-07T17:57:24Z</dcterms:modified>
</cp:coreProperties>
</file>